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5"/>
    <p:sldMasterId id="2147483660"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Lst>
  <p:sldSz cy="6858000" cx="12192000"/>
  <p:notesSz cx="6881800" cy="10002825"/>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 uri="GoogleSlidesCustomDataVersion2">
      <go:slidesCustomData xmlns:go="http://customooxmlschemas.google.com/" r:id="rId30" roundtripDataSignature="AMtx7mi7UgZnYbB0YuBDECJWT71Up6CfG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0BD363F3-EF8D-485F-966D-1608A52D8E2B}">
  <a:tblStyle styleId="{0BD363F3-EF8D-485F-966D-1608A52D8E2B}"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 styleId="{FBE70867-1AA6-436A-ABE6-09526CFB469A}" styleName="Table_1">
    <a:wholeTbl>
      <a:tcTxStyle b="off" i="off">
        <a:font>
          <a:latin typeface="Arial"/>
          <a:ea typeface="Arial"/>
          <a:cs typeface="Arial"/>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a:tcStyle>
        <a:fill>
          <a:solidFill>
            <a:srgbClr val="D0DEEF"/>
          </a:solidFill>
        </a:fill>
      </a:tcStyle>
    </a:band1H>
    <a:band2H>
      <a:tcTxStyle/>
    </a:band2H>
    <a:band1V>
      <a:tcTxStyle/>
      <a:tcStyle>
        <a:fill>
          <a:solidFill>
            <a:srgbClr val="D0DEEF"/>
          </a:solidFill>
        </a:fill>
      </a:tcStyle>
    </a:band1V>
    <a:band2V>
      <a:tcTxStyle/>
    </a:band2V>
    <a:lastCol>
      <a:tcTxStyle b="on" i="off">
        <a:font>
          <a:latin typeface="Arial"/>
          <a:ea typeface="Arial"/>
          <a:cs typeface="Arial"/>
        </a:font>
        <a:schemeClr val="lt1"/>
      </a:tcTxStyle>
      <a:tcStyle>
        <a:fill>
          <a:solidFill>
            <a:schemeClr val="accent1"/>
          </a:solidFill>
        </a:fill>
      </a:tcStyle>
    </a:lastCol>
    <a:firstCol>
      <a:tcTxStyle b="on" i="off">
        <a:font>
          <a:latin typeface="Arial"/>
          <a:ea typeface="Arial"/>
          <a:cs typeface="Arial"/>
        </a:font>
        <a:schemeClr val="lt1"/>
      </a:tcTxStyle>
      <a:tcStyle>
        <a:fill>
          <a:solidFill>
            <a:schemeClr val="accent1"/>
          </a:solidFill>
        </a:fill>
      </a:tcStyle>
    </a:firstCol>
    <a:lastRow>
      <a:tcTxStyle b="on" i="off">
        <a:font>
          <a:latin typeface="Arial"/>
          <a:ea typeface="Arial"/>
          <a:cs typeface="Arial"/>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Arial"/>
          <a:ea typeface="Arial"/>
          <a:cs typeface="Arial"/>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3.xml"/><Relationship Id="rId22" Type="http://schemas.openxmlformats.org/officeDocument/2006/relationships/slide" Target="slides/slide15.xml"/><Relationship Id="rId21" Type="http://schemas.openxmlformats.org/officeDocument/2006/relationships/slide" Target="slides/slide14.xml"/><Relationship Id="rId24" Type="http://schemas.openxmlformats.org/officeDocument/2006/relationships/slide" Target="slides/slide17.xml"/><Relationship Id="rId23" Type="http://schemas.openxmlformats.org/officeDocument/2006/relationships/slide" Target="slides/slide16.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2.xml"/><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slide" Target="slides/slide21.xml"/><Relationship Id="rId27" Type="http://schemas.openxmlformats.org/officeDocument/2006/relationships/slide" Target="slides/slide20.xml"/><Relationship Id="rId5" Type="http://schemas.openxmlformats.org/officeDocument/2006/relationships/slideMaster" Target="slideMasters/slideMaster1.xml"/><Relationship Id="rId6" Type="http://schemas.openxmlformats.org/officeDocument/2006/relationships/slideMaster" Target="slideMasters/slideMaster2.xml"/><Relationship Id="rId29" Type="http://schemas.openxmlformats.org/officeDocument/2006/relationships/slide" Target="slides/slide22.xml"/><Relationship Id="rId7" Type="http://schemas.openxmlformats.org/officeDocument/2006/relationships/notesMaster" Target="notesMasters/notesMaster1.xml"/><Relationship Id="rId8" Type="http://schemas.openxmlformats.org/officeDocument/2006/relationships/slide" Target="slides/slide1.xml"/><Relationship Id="rId30" Type="http://customschemas.google.com/relationships/presentationmetadata" Target="metadata"/><Relationship Id="rId11" Type="http://schemas.openxmlformats.org/officeDocument/2006/relationships/slide" Target="slides/slide4.xml"/><Relationship Id="rId10" Type="http://schemas.openxmlformats.org/officeDocument/2006/relationships/slide" Target="slides/slide3.xml"/><Relationship Id="rId13" Type="http://schemas.openxmlformats.org/officeDocument/2006/relationships/slide" Target="slides/slide6.xml"/><Relationship Id="rId12" Type="http://schemas.openxmlformats.org/officeDocument/2006/relationships/slide" Target="slides/slide5.xml"/><Relationship Id="rId15" Type="http://schemas.openxmlformats.org/officeDocument/2006/relationships/slide" Target="slides/slide8.xml"/><Relationship Id="rId14" Type="http://schemas.openxmlformats.org/officeDocument/2006/relationships/slide" Target="slides/slide7.xml"/><Relationship Id="rId17" Type="http://schemas.openxmlformats.org/officeDocument/2006/relationships/slide" Target="slides/slide10.xml"/><Relationship Id="rId16" Type="http://schemas.openxmlformats.org/officeDocument/2006/relationships/slide" Target="slides/slide9.xml"/><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1" y="1"/>
            <a:ext cx="2982119" cy="501879"/>
          </a:xfrm>
          <a:prstGeom prst="rect">
            <a:avLst/>
          </a:prstGeom>
          <a:noFill/>
          <a:ln>
            <a:noFill/>
          </a:ln>
        </p:spPr>
        <p:txBody>
          <a:bodyPr anchorCtr="0" anchor="t" bIns="48225" lIns="96450" spcFirstLastPara="1" rIns="96450" wrap="square" tIns="48225">
            <a:noAutofit/>
          </a:bodyPr>
          <a:lstStyle>
            <a:lvl1pPr lvl="0" marR="0" rtl="0" algn="l">
              <a:lnSpc>
                <a:spcPct val="100000"/>
              </a:lnSpc>
              <a:spcBef>
                <a:spcPts val="0"/>
              </a:spcBef>
              <a:spcAft>
                <a:spcPts val="0"/>
              </a:spcAft>
              <a:buClr>
                <a:srgbClr val="000000"/>
              </a:buClr>
              <a:buSzPts val="1400"/>
              <a:buFont typeface="Arial"/>
              <a:buNone/>
              <a:defRPr b="0" i="0" sz="13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98103" y="1"/>
            <a:ext cx="2982119" cy="501879"/>
          </a:xfrm>
          <a:prstGeom prst="rect">
            <a:avLst/>
          </a:prstGeom>
          <a:noFill/>
          <a:ln>
            <a:noFill/>
          </a:ln>
        </p:spPr>
        <p:txBody>
          <a:bodyPr anchorCtr="0" anchor="t" bIns="48225" lIns="96450" spcFirstLastPara="1" rIns="96450" wrap="square" tIns="48225">
            <a:noAutofit/>
          </a:bodyPr>
          <a:lstStyle>
            <a:lvl1pPr lvl="0" marR="0" rtl="0" algn="r">
              <a:lnSpc>
                <a:spcPct val="100000"/>
              </a:lnSpc>
              <a:spcBef>
                <a:spcPts val="0"/>
              </a:spcBef>
              <a:spcAft>
                <a:spcPts val="0"/>
              </a:spcAft>
              <a:buClr>
                <a:srgbClr val="000000"/>
              </a:buClr>
              <a:buSzPts val="1400"/>
              <a:buFont typeface="Arial"/>
              <a:buNone/>
              <a:defRPr b="0" i="0" sz="13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441325" y="1250950"/>
            <a:ext cx="5999163" cy="33750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8182" y="4813866"/>
            <a:ext cx="5505450" cy="3938617"/>
          </a:xfrm>
          <a:prstGeom prst="rect">
            <a:avLst/>
          </a:prstGeom>
          <a:noFill/>
          <a:ln>
            <a:noFill/>
          </a:ln>
        </p:spPr>
        <p:txBody>
          <a:bodyPr anchorCtr="0" anchor="t" bIns="48225" lIns="96450" spcFirstLastPara="1" rIns="96450" wrap="square" tIns="48225">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1" y="9500961"/>
            <a:ext cx="2982119" cy="501878"/>
          </a:xfrm>
          <a:prstGeom prst="rect">
            <a:avLst/>
          </a:prstGeom>
          <a:noFill/>
          <a:ln>
            <a:noFill/>
          </a:ln>
        </p:spPr>
        <p:txBody>
          <a:bodyPr anchorCtr="0" anchor="b" bIns="48225" lIns="96450" spcFirstLastPara="1" rIns="96450" wrap="square" tIns="48225">
            <a:noAutofit/>
          </a:bodyPr>
          <a:lstStyle>
            <a:lvl1pPr lvl="0" marR="0" rtl="0" algn="l">
              <a:lnSpc>
                <a:spcPct val="100000"/>
              </a:lnSpc>
              <a:spcBef>
                <a:spcPts val="0"/>
              </a:spcBef>
              <a:spcAft>
                <a:spcPts val="0"/>
              </a:spcAft>
              <a:buClr>
                <a:srgbClr val="000000"/>
              </a:buClr>
              <a:buSzPts val="1400"/>
              <a:buFont typeface="Arial"/>
              <a:buNone/>
              <a:defRPr b="0" i="0" sz="13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98103" y="9500961"/>
            <a:ext cx="2982119" cy="501878"/>
          </a:xfrm>
          <a:prstGeom prst="rect">
            <a:avLst/>
          </a:prstGeom>
          <a:noFill/>
          <a:ln>
            <a:noFill/>
          </a:ln>
        </p:spPr>
        <p:txBody>
          <a:bodyPr anchorCtr="0" anchor="b" bIns="48225" lIns="96450" spcFirstLastPara="1" rIns="96450" wrap="square" tIns="48225">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GB" sz="1300" u="none" cap="none" strike="noStrike">
                <a:solidFill>
                  <a:schemeClr val="dk1"/>
                </a:solidFill>
                <a:latin typeface="Calibri"/>
                <a:ea typeface="Calibri"/>
                <a:cs typeface="Calibri"/>
                <a:sym typeface="Calibri"/>
              </a:rPr>
              <a:t>‹#›</a:t>
            </a:fld>
            <a:endParaRPr b="0" i="0" sz="13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1:notes"/>
          <p:cNvSpPr/>
          <p:nvPr>
            <p:ph idx="2" type="sldImg"/>
          </p:nvPr>
        </p:nvSpPr>
        <p:spPr>
          <a:xfrm>
            <a:off x="441325" y="1250950"/>
            <a:ext cx="5999163" cy="33750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1" name="Google Shape;161;p1:notes"/>
          <p:cNvSpPr txBox="1"/>
          <p:nvPr>
            <p:ph idx="1" type="body"/>
          </p:nvPr>
        </p:nvSpPr>
        <p:spPr>
          <a:xfrm>
            <a:off x="688182" y="4813866"/>
            <a:ext cx="5505450" cy="3938617"/>
          </a:xfrm>
          <a:prstGeom prst="rect">
            <a:avLst/>
          </a:prstGeom>
          <a:noFill/>
          <a:ln>
            <a:noFill/>
          </a:ln>
        </p:spPr>
        <p:txBody>
          <a:bodyPr anchorCtr="0" anchor="t" bIns="48225" lIns="96450" spcFirstLastPara="1" rIns="96450" wrap="square" tIns="48225">
            <a:noAutofit/>
          </a:bodyPr>
          <a:lstStyle/>
          <a:p>
            <a:pPr indent="0" lvl="0" marL="0" rtl="0" algn="l">
              <a:lnSpc>
                <a:spcPct val="100000"/>
              </a:lnSpc>
              <a:spcBef>
                <a:spcPts val="0"/>
              </a:spcBef>
              <a:spcAft>
                <a:spcPts val="0"/>
              </a:spcAft>
              <a:buSzPts val="1400"/>
              <a:buNone/>
            </a:pPr>
            <a:r>
              <a:t/>
            </a:r>
            <a:endParaRPr/>
          </a:p>
        </p:txBody>
      </p:sp>
      <p:sp>
        <p:nvSpPr>
          <p:cNvPr id="162" name="Google Shape;162;p1:notes"/>
          <p:cNvSpPr txBox="1"/>
          <p:nvPr>
            <p:ph idx="12" type="sldNum"/>
          </p:nvPr>
        </p:nvSpPr>
        <p:spPr>
          <a:xfrm>
            <a:off x="3898103" y="9500961"/>
            <a:ext cx="2982119" cy="501878"/>
          </a:xfrm>
          <a:prstGeom prst="rect">
            <a:avLst/>
          </a:prstGeom>
          <a:noFill/>
          <a:ln>
            <a:noFill/>
          </a:ln>
        </p:spPr>
        <p:txBody>
          <a:bodyPr anchorCtr="0" anchor="b" bIns="48225" lIns="96450" spcFirstLastPara="1" rIns="96450" wrap="square" tIns="48225">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2:notes"/>
          <p:cNvSpPr/>
          <p:nvPr>
            <p:ph idx="2" type="sldImg"/>
          </p:nvPr>
        </p:nvSpPr>
        <p:spPr>
          <a:xfrm>
            <a:off x="441325" y="1250950"/>
            <a:ext cx="5999163" cy="33750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1" name="Google Shape;171;p2:notes"/>
          <p:cNvSpPr txBox="1"/>
          <p:nvPr>
            <p:ph idx="1" type="body"/>
          </p:nvPr>
        </p:nvSpPr>
        <p:spPr>
          <a:xfrm>
            <a:off x="688182" y="4813866"/>
            <a:ext cx="5505450" cy="3938617"/>
          </a:xfrm>
          <a:prstGeom prst="rect">
            <a:avLst/>
          </a:prstGeom>
          <a:noFill/>
          <a:ln>
            <a:noFill/>
          </a:ln>
        </p:spPr>
        <p:txBody>
          <a:bodyPr anchorCtr="0" anchor="t" bIns="48225" lIns="96450" spcFirstLastPara="1" rIns="96450" wrap="square" tIns="48225">
            <a:noAutofit/>
          </a:bodyPr>
          <a:lstStyle/>
          <a:p>
            <a:pPr indent="0" lvl="0" marL="0" rtl="0" algn="l">
              <a:lnSpc>
                <a:spcPct val="100000"/>
              </a:lnSpc>
              <a:spcBef>
                <a:spcPts val="0"/>
              </a:spcBef>
              <a:spcAft>
                <a:spcPts val="0"/>
              </a:spcAft>
              <a:buSzPts val="1400"/>
              <a:buNone/>
            </a:pPr>
            <a:r>
              <a:rPr lang="en-GB"/>
              <a:t>New guidance on Relationships and Sex Education has come out. The last time this was updated was back in the year 2000, which is over 20 year ago. A lot has changed in this time, and the new guidance reflects this. </a:t>
            </a:r>
            <a:endParaRPr/>
          </a:p>
        </p:txBody>
      </p:sp>
      <p:sp>
        <p:nvSpPr>
          <p:cNvPr id="172" name="Google Shape;172;p2:notes"/>
          <p:cNvSpPr txBox="1"/>
          <p:nvPr>
            <p:ph idx="12" type="sldNum"/>
          </p:nvPr>
        </p:nvSpPr>
        <p:spPr>
          <a:xfrm>
            <a:off x="3898103" y="9500961"/>
            <a:ext cx="2982119" cy="501878"/>
          </a:xfrm>
          <a:prstGeom prst="rect">
            <a:avLst/>
          </a:prstGeom>
          <a:noFill/>
          <a:ln>
            <a:noFill/>
          </a:ln>
        </p:spPr>
        <p:txBody>
          <a:bodyPr anchorCtr="0" anchor="b" bIns="48225" lIns="96450" spcFirstLastPara="1" rIns="96450" wrap="square" tIns="48225">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3:notes"/>
          <p:cNvSpPr txBox="1"/>
          <p:nvPr>
            <p:ph idx="12" type="sldNum"/>
          </p:nvPr>
        </p:nvSpPr>
        <p:spPr>
          <a:xfrm>
            <a:off x="3898103" y="9500961"/>
            <a:ext cx="2982119" cy="501878"/>
          </a:xfrm>
          <a:prstGeom prst="rect">
            <a:avLst/>
          </a:prstGeom>
          <a:noFill/>
          <a:ln>
            <a:noFill/>
          </a:ln>
        </p:spPr>
        <p:txBody>
          <a:bodyPr anchorCtr="0" anchor="b" bIns="48225" lIns="96450" spcFirstLastPara="1" rIns="96450" wrap="square" tIns="48225">
            <a:noAutofit/>
          </a:bodyPr>
          <a:lstStyle/>
          <a:p>
            <a:pPr indent="0" lvl="0" marL="0" rtl="0" algn="r">
              <a:lnSpc>
                <a:spcPct val="100000"/>
              </a:lnSpc>
              <a:spcBef>
                <a:spcPts val="0"/>
              </a:spcBef>
              <a:spcAft>
                <a:spcPts val="0"/>
              </a:spcAft>
              <a:buSzPts val="1200"/>
              <a:buNone/>
            </a:pPr>
            <a:fld id="{00000000-1234-1234-1234-123412341234}" type="slidenum">
              <a:rPr lang="en-GB" sz="1200">
                <a:solidFill>
                  <a:srgbClr val="000000"/>
                </a:solidFill>
                <a:latin typeface="Arial"/>
                <a:ea typeface="Arial"/>
                <a:cs typeface="Arial"/>
                <a:sym typeface="Arial"/>
              </a:rPr>
              <a:t>‹#›</a:t>
            </a:fld>
            <a:endParaRPr sz="1200">
              <a:solidFill>
                <a:srgbClr val="000000"/>
              </a:solidFill>
              <a:latin typeface="Arial"/>
              <a:ea typeface="Arial"/>
              <a:cs typeface="Arial"/>
              <a:sym typeface="Arial"/>
            </a:endParaRPr>
          </a:p>
        </p:txBody>
      </p:sp>
      <p:sp>
        <p:nvSpPr>
          <p:cNvPr id="184" name="Google Shape;184;p3:notes"/>
          <p:cNvSpPr/>
          <p:nvPr>
            <p:ph idx="2" type="sldImg"/>
          </p:nvPr>
        </p:nvSpPr>
        <p:spPr>
          <a:xfrm>
            <a:off x="441325" y="1250950"/>
            <a:ext cx="5999163" cy="3375025"/>
          </a:xfrm>
          <a:custGeom>
            <a:rect b="b" l="l" r="r" t="t"/>
            <a:pathLst>
              <a:path extrusionOk="0" h="120000" w="120000">
                <a:moveTo>
                  <a:pt x="0" y="0"/>
                </a:moveTo>
                <a:lnTo>
                  <a:pt x="120000" y="0"/>
                </a:lnTo>
                <a:lnTo>
                  <a:pt x="120000" y="120000"/>
                </a:lnTo>
                <a:lnTo>
                  <a:pt x="0" y="120000"/>
                </a:lnTo>
                <a:close/>
              </a:path>
            </a:pathLst>
          </a:custGeom>
          <a:noFill/>
          <a:ln>
            <a:noFill/>
          </a:ln>
        </p:spPr>
      </p:sp>
      <p:sp>
        <p:nvSpPr>
          <p:cNvPr id="185" name="Google Shape;185;p3:notes"/>
          <p:cNvSpPr txBox="1"/>
          <p:nvPr>
            <p:ph idx="1" type="body"/>
          </p:nvPr>
        </p:nvSpPr>
        <p:spPr>
          <a:xfrm>
            <a:off x="688182" y="4813866"/>
            <a:ext cx="5505450" cy="3938617"/>
          </a:xfrm>
          <a:prstGeom prst="rect">
            <a:avLst/>
          </a:prstGeom>
          <a:noFill/>
          <a:ln>
            <a:noFill/>
          </a:ln>
        </p:spPr>
        <p:txBody>
          <a:bodyPr anchorCtr="0" anchor="t" bIns="48225" lIns="96450" spcFirstLastPara="1" rIns="96450" wrap="square" tIns="48225">
            <a:noAutofit/>
          </a:bodyPr>
          <a:lstStyle/>
          <a:p>
            <a:pPr indent="0" lvl="0" marL="0" marR="0" rtl="0" algn="l">
              <a:lnSpc>
                <a:spcPct val="100000"/>
              </a:lnSpc>
              <a:spcBef>
                <a:spcPts val="0"/>
              </a:spcBef>
              <a:spcAft>
                <a:spcPts val="0"/>
              </a:spcAft>
              <a:buClr>
                <a:schemeClr val="dk1"/>
              </a:buClr>
              <a:buSzPts val="1200"/>
              <a:buFont typeface="Arial"/>
              <a:buNone/>
            </a:pPr>
            <a:r>
              <a:rPr lang="en-GB">
                <a:latin typeface="Arial"/>
                <a:ea typeface="Arial"/>
                <a:cs typeface="Arial"/>
                <a:sym typeface="Arial"/>
              </a:rPr>
              <a:t>Remind ourselves of the reasons why the RSE and Health Ed has become statutory.</a:t>
            </a:r>
            <a:endParaRPr/>
          </a:p>
          <a:p>
            <a:pPr indent="0" lvl="0" marL="0" rtl="0" algn="l">
              <a:lnSpc>
                <a:spcPct val="100000"/>
              </a:lnSpc>
              <a:spcBef>
                <a:spcPts val="0"/>
              </a:spcBef>
              <a:spcAft>
                <a:spcPts val="0"/>
              </a:spcAft>
              <a:buSzPts val="1400"/>
              <a:buNone/>
            </a:pPr>
            <a:r>
              <a:rPr lang="en-GB"/>
              <a:t>1st March 2017 that the then Ed Sec, Justine Greening, announced changes to statutory status of RSE</a:t>
            </a:r>
            <a:endParaRPr/>
          </a:p>
          <a:p>
            <a:pPr indent="0" lvl="0" marL="0" rtl="0" algn="l">
              <a:lnSpc>
                <a:spcPct val="100000"/>
              </a:lnSpc>
              <a:spcBef>
                <a:spcPts val="0"/>
              </a:spcBef>
              <a:spcAft>
                <a:spcPts val="0"/>
              </a:spcAft>
              <a:buSzPts val="1400"/>
              <a:buNone/>
            </a:pPr>
            <a:r>
              <a:rPr lang="en-GB"/>
              <a:t>Children and Social Work Act, March 2017</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The guidance needs to relate to the modern world, making sure that children and young people are taught how to navigate the modern world safely both on and offline. </a:t>
            </a:r>
            <a:r>
              <a:rPr lang="en-GB">
                <a:latin typeface="Arial"/>
                <a:ea typeface="Arial"/>
                <a:cs typeface="Arial"/>
                <a:sym typeface="Arial"/>
              </a:rPr>
              <a:t>About keeping children safe and acknowledging that the world has changed dramatically since we were children.</a:t>
            </a:r>
            <a:endParaRPr>
              <a:latin typeface="Arial"/>
              <a:ea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g2e4976edc3a_0_1:notes"/>
          <p:cNvSpPr/>
          <p:nvPr>
            <p:ph idx="2" type="sldImg"/>
          </p:nvPr>
        </p:nvSpPr>
        <p:spPr>
          <a:xfrm>
            <a:off x="441325" y="1250950"/>
            <a:ext cx="5999100" cy="3375000"/>
          </a:xfrm>
          <a:custGeom>
            <a:rect b="b" l="l" r="r" t="t"/>
            <a:pathLst>
              <a:path extrusionOk="0" h="120000" w="120000">
                <a:moveTo>
                  <a:pt x="0" y="0"/>
                </a:moveTo>
                <a:lnTo>
                  <a:pt x="120000" y="0"/>
                </a:lnTo>
                <a:lnTo>
                  <a:pt x="120000" y="120000"/>
                </a:lnTo>
                <a:lnTo>
                  <a:pt x="0" y="120000"/>
                </a:lnTo>
                <a:close/>
              </a:path>
            </a:pathLst>
          </a:custGeom>
        </p:spPr>
      </p:sp>
      <p:sp>
        <p:nvSpPr>
          <p:cNvPr id="191" name="Google Shape;191;g2e4976edc3a_0_1:notes"/>
          <p:cNvSpPr txBox="1"/>
          <p:nvPr>
            <p:ph idx="1" type="body"/>
          </p:nvPr>
        </p:nvSpPr>
        <p:spPr>
          <a:xfrm>
            <a:off x="688182" y="4813866"/>
            <a:ext cx="5505600" cy="3938700"/>
          </a:xfrm>
          <a:prstGeom prst="rect">
            <a:avLst/>
          </a:prstGeom>
        </p:spPr>
        <p:txBody>
          <a:bodyPr anchorCtr="0" anchor="t" bIns="48225" lIns="96450" spcFirstLastPara="1" rIns="96450" wrap="square" tIns="48225">
            <a:noAutofit/>
          </a:bodyPr>
          <a:lstStyle/>
          <a:p>
            <a:pPr indent="0" lvl="0" marL="0" rtl="0" algn="l">
              <a:spcBef>
                <a:spcPts val="0"/>
              </a:spcBef>
              <a:spcAft>
                <a:spcPts val="0"/>
              </a:spcAft>
              <a:buNone/>
            </a:pPr>
            <a:r>
              <a:t/>
            </a:r>
            <a:endParaRPr/>
          </a:p>
        </p:txBody>
      </p:sp>
      <p:sp>
        <p:nvSpPr>
          <p:cNvPr id="192" name="Google Shape;192;g2e4976edc3a_0_1:notes"/>
          <p:cNvSpPr txBox="1"/>
          <p:nvPr>
            <p:ph idx="12" type="sldNum"/>
          </p:nvPr>
        </p:nvSpPr>
        <p:spPr>
          <a:xfrm>
            <a:off x="3898103" y="9500961"/>
            <a:ext cx="2982000" cy="501900"/>
          </a:xfrm>
          <a:prstGeom prst="rect">
            <a:avLst/>
          </a:prstGeom>
        </p:spPr>
        <p:txBody>
          <a:bodyPr anchorCtr="0" anchor="b" bIns="48225" lIns="96450" spcFirstLastPara="1" rIns="96450" wrap="square" tIns="48225">
            <a:noAutofit/>
          </a:bodyPr>
          <a:lstStyle/>
          <a:p>
            <a:pPr indent="0" lvl="0" marL="0" rtl="0" algn="r">
              <a:spcBef>
                <a:spcPts val="0"/>
              </a:spcBef>
              <a:spcAft>
                <a:spcPts val="0"/>
              </a:spcAft>
              <a:buClr>
                <a:srgbClr val="000000"/>
              </a:buClr>
              <a:buSzPts val="1300"/>
              <a:buFont typeface="Arial"/>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4:notes"/>
          <p:cNvSpPr/>
          <p:nvPr>
            <p:ph idx="2" type="sldImg"/>
          </p:nvPr>
        </p:nvSpPr>
        <p:spPr>
          <a:xfrm>
            <a:off x="441325" y="1250950"/>
            <a:ext cx="5999163" cy="3375025"/>
          </a:xfrm>
          <a:custGeom>
            <a:rect b="b" l="l" r="r" t="t"/>
            <a:pathLst>
              <a:path extrusionOk="0" h="120000" w="120000">
                <a:moveTo>
                  <a:pt x="0" y="0"/>
                </a:moveTo>
                <a:lnTo>
                  <a:pt x="120000" y="0"/>
                </a:lnTo>
                <a:lnTo>
                  <a:pt x="120000" y="120000"/>
                </a:lnTo>
                <a:lnTo>
                  <a:pt x="0" y="120000"/>
                </a:lnTo>
                <a:close/>
              </a:path>
            </a:pathLst>
          </a:custGeom>
          <a:noFill/>
          <a:ln>
            <a:noFill/>
          </a:ln>
        </p:spPr>
      </p:sp>
      <p:sp>
        <p:nvSpPr>
          <p:cNvPr id="198" name="Google Shape;198;p4:notes"/>
          <p:cNvSpPr txBox="1"/>
          <p:nvPr>
            <p:ph idx="1" type="body"/>
          </p:nvPr>
        </p:nvSpPr>
        <p:spPr>
          <a:xfrm>
            <a:off x="688182" y="4813866"/>
            <a:ext cx="5505450" cy="3938617"/>
          </a:xfrm>
          <a:prstGeom prst="rect">
            <a:avLst/>
          </a:prstGeom>
          <a:noFill/>
          <a:ln>
            <a:noFill/>
          </a:ln>
        </p:spPr>
        <p:txBody>
          <a:bodyPr anchorCtr="0" anchor="t" bIns="48225" lIns="96450" spcFirstLastPara="1" rIns="96450" wrap="square" tIns="48225">
            <a:noAutofit/>
          </a:bodyPr>
          <a:lstStyle/>
          <a:p>
            <a:pPr indent="0" lvl="0" marL="0" rtl="0" algn="l">
              <a:lnSpc>
                <a:spcPct val="100000"/>
              </a:lnSpc>
              <a:spcBef>
                <a:spcPts val="0"/>
              </a:spcBef>
              <a:spcAft>
                <a:spcPts val="0"/>
              </a:spcAft>
              <a:buSzPts val="1400"/>
              <a:buNone/>
            </a:pPr>
            <a:r>
              <a:rPr lang="en-GB">
                <a:latin typeface="Arial"/>
                <a:ea typeface="Arial"/>
                <a:cs typeface="Arial"/>
                <a:sym typeface="Arial"/>
              </a:rPr>
              <a:t>Statutory status from September 2020.</a:t>
            </a:r>
            <a:endParaRPr/>
          </a:p>
          <a:p>
            <a:pPr indent="0" lvl="0" marL="0" rtl="0" algn="l">
              <a:lnSpc>
                <a:spcPct val="100000"/>
              </a:lnSpc>
              <a:spcBef>
                <a:spcPts val="0"/>
              </a:spcBef>
              <a:spcAft>
                <a:spcPts val="0"/>
              </a:spcAft>
              <a:buSzPts val="1400"/>
              <a:buNone/>
            </a:pPr>
            <a:r>
              <a:t/>
            </a:r>
            <a:endParaRPr>
              <a:latin typeface="Arial"/>
              <a:ea typeface="Arial"/>
              <a:cs typeface="Arial"/>
              <a:sym typeface="Arial"/>
            </a:endParaRPr>
          </a:p>
          <a:p>
            <a:pPr indent="0" lvl="0" marL="0" rtl="0" algn="l">
              <a:lnSpc>
                <a:spcPct val="100000"/>
              </a:lnSpc>
              <a:spcBef>
                <a:spcPts val="0"/>
              </a:spcBef>
              <a:spcAft>
                <a:spcPts val="0"/>
              </a:spcAft>
              <a:buSzPts val="1400"/>
              <a:buNone/>
            </a:pPr>
            <a:r>
              <a:rPr lang="en-GB">
                <a:latin typeface="Arial"/>
                <a:ea typeface="Arial"/>
                <a:cs typeface="Arial"/>
                <a:sym typeface="Arial"/>
              </a:rPr>
              <a:t>Relationships Education is statutory in primary schools and the DfE strongly encourages them to continue teaching age appropriate sex education. </a:t>
            </a:r>
            <a:endParaRPr>
              <a:latin typeface="Arial"/>
              <a:ea typeface="Arial"/>
              <a:cs typeface="Arial"/>
              <a:sym typeface="Arial"/>
            </a:endParaRPr>
          </a:p>
          <a:p>
            <a:pPr indent="0" lvl="0" marL="0" rtl="0" algn="l">
              <a:lnSpc>
                <a:spcPct val="100000"/>
              </a:lnSpc>
              <a:spcBef>
                <a:spcPts val="0"/>
              </a:spcBef>
              <a:spcAft>
                <a:spcPts val="0"/>
              </a:spcAft>
              <a:buSzPts val="1400"/>
              <a:buNone/>
            </a:pPr>
            <a:r>
              <a:t/>
            </a:r>
            <a:endParaRPr>
              <a:latin typeface="Arial"/>
              <a:ea typeface="Arial"/>
              <a:cs typeface="Arial"/>
              <a:sym typeface="Arial"/>
            </a:endParaRPr>
          </a:p>
          <a:p>
            <a:pPr indent="0" lvl="0" marL="0" rtl="0" algn="l">
              <a:lnSpc>
                <a:spcPct val="100000"/>
              </a:lnSpc>
              <a:spcBef>
                <a:spcPts val="0"/>
              </a:spcBef>
              <a:spcAft>
                <a:spcPts val="0"/>
              </a:spcAft>
              <a:buSzPts val="1400"/>
              <a:buNone/>
            </a:pPr>
            <a:r>
              <a:t/>
            </a:r>
            <a:endParaRPr>
              <a:latin typeface="Arial"/>
              <a:ea typeface="Arial"/>
              <a:cs typeface="Arial"/>
              <a:sym typeface="Arial"/>
            </a:endParaRPr>
          </a:p>
          <a:p>
            <a:pPr indent="0" lvl="0" marL="0" rtl="0" algn="l">
              <a:lnSpc>
                <a:spcPct val="100000"/>
              </a:lnSpc>
              <a:spcBef>
                <a:spcPts val="0"/>
              </a:spcBef>
              <a:spcAft>
                <a:spcPts val="0"/>
              </a:spcAft>
              <a:buSzPts val="1400"/>
              <a:buNone/>
            </a:pPr>
            <a:r>
              <a:t/>
            </a:r>
            <a:endParaRPr>
              <a:latin typeface="Arial"/>
              <a:ea typeface="Arial"/>
              <a:cs typeface="Arial"/>
              <a:sym typeface="Arial"/>
            </a:endParaRPr>
          </a:p>
          <a:p>
            <a:pPr indent="0" lvl="0" marL="0" rtl="0" algn="l">
              <a:lnSpc>
                <a:spcPct val="100000"/>
              </a:lnSpc>
              <a:spcBef>
                <a:spcPts val="0"/>
              </a:spcBef>
              <a:spcAft>
                <a:spcPts val="0"/>
              </a:spcAft>
              <a:buSzPts val="1400"/>
              <a:buNone/>
            </a:pPr>
            <a:r>
              <a:t/>
            </a:r>
            <a:endParaRPr>
              <a:latin typeface="Arial"/>
              <a:ea typeface="Arial"/>
              <a:cs typeface="Arial"/>
              <a:sym typeface="Arial"/>
            </a:endParaRPr>
          </a:p>
          <a:p>
            <a:pPr indent="0" lvl="0" marL="0" rtl="0" algn="l">
              <a:lnSpc>
                <a:spcPct val="100000"/>
              </a:lnSpc>
              <a:spcBef>
                <a:spcPts val="0"/>
              </a:spcBef>
              <a:spcAft>
                <a:spcPts val="0"/>
              </a:spcAft>
              <a:buSzPts val="1400"/>
              <a:buNone/>
            </a:pPr>
            <a:r>
              <a:t/>
            </a:r>
            <a:endParaRPr>
              <a:latin typeface="Arial"/>
              <a:ea typeface="Arial"/>
              <a:cs typeface="Arial"/>
              <a:sym typeface="Arial"/>
            </a:endParaRPr>
          </a:p>
          <a:p>
            <a:pPr indent="0" lvl="0" marL="0" rtl="0" algn="l">
              <a:lnSpc>
                <a:spcPct val="100000"/>
              </a:lnSpc>
              <a:spcBef>
                <a:spcPts val="0"/>
              </a:spcBef>
              <a:spcAft>
                <a:spcPts val="0"/>
              </a:spcAft>
              <a:buSzPts val="1400"/>
              <a:buNone/>
            </a:pPr>
            <a:r>
              <a:t/>
            </a:r>
            <a:endParaRPr>
              <a:latin typeface="Arial"/>
              <a:ea typeface="Arial"/>
              <a:cs typeface="Arial"/>
              <a:sym typeface="Arial"/>
            </a:endParaRPr>
          </a:p>
        </p:txBody>
      </p:sp>
      <p:sp>
        <p:nvSpPr>
          <p:cNvPr id="199" name="Google Shape;199;p4:notes"/>
          <p:cNvSpPr txBox="1"/>
          <p:nvPr>
            <p:ph idx="12" type="sldNum"/>
          </p:nvPr>
        </p:nvSpPr>
        <p:spPr>
          <a:xfrm>
            <a:off x="3898103" y="9500961"/>
            <a:ext cx="2982119" cy="501878"/>
          </a:xfrm>
          <a:prstGeom prst="rect">
            <a:avLst/>
          </a:prstGeom>
          <a:noFill/>
          <a:ln>
            <a:noFill/>
          </a:ln>
        </p:spPr>
        <p:txBody>
          <a:bodyPr anchorCtr="0" anchor="b" bIns="48225" lIns="96450" spcFirstLastPara="1" rIns="96450" wrap="square" tIns="48225">
            <a:noAutofit/>
          </a:bodyPr>
          <a:lstStyle/>
          <a:p>
            <a:pPr indent="0" lvl="0" marL="0" rtl="0" algn="r">
              <a:lnSpc>
                <a:spcPct val="100000"/>
              </a:lnSpc>
              <a:spcBef>
                <a:spcPts val="0"/>
              </a:spcBef>
              <a:spcAft>
                <a:spcPts val="0"/>
              </a:spcAft>
              <a:buSzPts val="1200"/>
              <a:buNone/>
            </a:pPr>
            <a:fld id="{00000000-1234-1234-1234-123412341234}" type="slidenum">
              <a:rPr lang="en-GB"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5:notes"/>
          <p:cNvSpPr/>
          <p:nvPr>
            <p:ph idx="2" type="sldImg"/>
          </p:nvPr>
        </p:nvSpPr>
        <p:spPr>
          <a:xfrm>
            <a:off x="441325" y="1250950"/>
            <a:ext cx="5999163" cy="3375025"/>
          </a:xfrm>
          <a:custGeom>
            <a:rect b="b" l="l" r="r" t="t"/>
            <a:pathLst>
              <a:path extrusionOk="0" h="120000" w="120000">
                <a:moveTo>
                  <a:pt x="0" y="0"/>
                </a:moveTo>
                <a:lnTo>
                  <a:pt x="120000" y="0"/>
                </a:lnTo>
                <a:lnTo>
                  <a:pt x="120000" y="120000"/>
                </a:lnTo>
                <a:lnTo>
                  <a:pt x="0" y="120000"/>
                </a:lnTo>
                <a:close/>
              </a:path>
            </a:pathLst>
          </a:custGeom>
          <a:noFill/>
          <a:ln>
            <a:noFill/>
          </a:ln>
        </p:spPr>
      </p:sp>
      <p:sp>
        <p:nvSpPr>
          <p:cNvPr id="206" name="Google Shape;206;p5:notes"/>
          <p:cNvSpPr txBox="1"/>
          <p:nvPr>
            <p:ph idx="1" type="body"/>
          </p:nvPr>
        </p:nvSpPr>
        <p:spPr>
          <a:xfrm>
            <a:off x="688182" y="4813866"/>
            <a:ext cx="5505450" cy="3938617"/>
          </a:xfrm>
          <a:prstGeom prst="rect">
            <a:avLst/>
          </a:prstGeom>
          <a:noFill/>
          <a:ln>
            <a:noFill/>
          </a:ln>
        </p:spPr>
        <p:txBody>
          <a:bodyPr anchorCtr="0" anchor="t" bIns="48225" lIns="96450" spcFirstLastPara="1" rIns="96450" wrap="square" tIns="48225">
            <a:noAutofit/>
          </a:bodyPr>
          <a:lstStyle/>
          <a:p>
            <a:pPr indent="0" lvl="0" marL="0" rtl="0" algn="l">
              <a:lnSpc>
                <a:spcPct val="100000"/>
              </a:lnSpc>
              <a:spcBef>
                <a:spcPts val="0"/>
              </a:spcBef>
              <a:spcAft>
                <a:spcPts val="0"/>
              </a:spcAft>
              <a:buSzPts val="1400"/>
              <a:buNone/>
            </a:pPr>
            <a:r>
              <a:t/>
            </a:r>
            <a:endParaRPr>
              <a:latin typeface="Arial"/>
              <a:ea typeface="Arial"/>
              <a:cs typeface="Arial"/>
              <a:sym typeface="Arial"/>
            </a:endParaRPr>
          </a:p>
          <a:p>
            <a:pPr indent="0" lvl="0" marL="0" rtl="0" algn="l">
              <a:lnSpc>
                <a:spcPct val="100000"/>
              </a:lnSpc>
              <a:spcBef>
                <a:spcPts val="0"/>
              </a:spcBef>
              <a:spcAft>
                <a:spcPts val="0"/>
              </a:spcAft>
              <a:buSzPts val="1400"/>
              <a:buNone/>
            </a:pPr>
            <a:r>
              <a:rPr lang="en-GB">
                <a:latin typeface="Arial"/>
                <a:ea typeface="Arial"/>
                <a:cs typeface="Arial"/>
                <a:sym typeface="Arial"/>
              </a:rPr>
              <a:t>Parents withdrawal: </a:t>
            </a:r>
            <a:endParaRPr/>
          </a:p>
          <a:p>
            <a:pPr indent="0" lvl="0" marL="0" rtl="0" algn="l">
              <a:lnSpc>
                <a:spcPct val="100000"/>
              </a:lnSpc>
              <a:spcBef>
                <a:spcPts val="0"/>
              </a:spcBef>
              <a:spcAft>
                <a:spcPts val="0"/>
              </a:spcAft>
              <a:buSzPts val="1400"/>
              <a:buNone/>
            </a:pPr>
            <a:r>
              <a:t/>
            </a:r>
            <a:endParaRPr>
              <a:latin typeface="Arial"/>
              <a:ea typeface="Arial"/>
              <a:cs typeface="Arial"/>
              <a:sym typeface="Arial"/>
            </a:endParaRPr>
          </a:p>
          <a:p>
            <a:pPr indent="0" lvl="0" marL="0" rtl="0" algn="l">
              <a:lnSpc>
                <a:spcPct val="100000"/>
              </a:lnSpc>
              <a:spcBef>
                <a:spcPts val="0"/>
              </a:spcBef>
              <a:spcAft>
                <a:spcPts val="0"/>
              </a:spcAft>
              <a:buSzPts val="1400"/>
              <a:buNone/>
            </a:pPr>
            <a:r>
              <a:rPr lang="en-GB">
                <a:latin typeface="Arial"/>
                <a:ea typeface="Arial"/>
                <a:cs typeface="Arial"/>
                <a:sym typeface="Arial"/>
              </a:rPr>
              <a:t>Primary schools- Head teachers will automatically grant a request to withdraw a pupil from any sex education delivered in primary schools, other that as part of the NC science curriculum. However it is best practice to invite parents who are considering withdrawing their child to discuss their concerns and allay their fears, in case a withdrawal is being made on untruths about what is being taught. </a:t>
            </a:r>
            <a:endParaRPr>
              <a:latin typeface="Arial"/>
              <a:ea typeface="Arial"/>
              <a:cs typeface="Arial"/>
              <a:sym typeface="Arial"/>
            </a:endParaRPr>
          </a:p>
          <a:p>
            <a:pPr indent="0" lvl="0" marL="0" rtl="0" algn="l">
              <a:lnSpc>
                <a:spcPct val="100000"/>
              </a:lnSpc>
              <a:spcBef>
                <a:spcPts val="0"/>
              </a:spcBef>
              <a:spcAft>
                <a:spcPts val="0"/>
              </a:spcAft>
              <a:buSzPts val="1400"/>
              <a:buNone/>
            </a:pPr>
            <a:r>
              <a:t/>
            </a:r>
            <a:endParaRPr>
              <a:latin typeface="Arial"/>
              <a:ea typeface="Arial"/>
              <a:cs typeface="Arial"/>
              <a:sym typeface="Arial"/>
            </a:endParaRPr>
          </a:p>
          <a:p>
            <a:pPr indent="0" lvl="0" marL="0" rtl="0" algn="l">
              <a:lnSpc>
                <a:spcPct val="100000"/>
              </a:lnSpc>
              <a:spcBef>
                <a:spcPts val="0"/>
              </a:spcBef>
              <a:spcAft>
                <a:spcPts val="0"/>
              </a:spcAft>
              <a:buSzPts val="1400"/>
              <a:buNone/>
            </a:pPr>
            <a:r>
              <a:t/>
            </a:r>
            <a:endParaRPr>
              <a:latin typeface="Arial"/>
              <a:ea typeface="Arial"/>
              <a:cs typeface="Arial"/>
              <a:sym typeface="Arial"/>
            </a:endParaRPr>
          </a:p>
          <a:p>
            <a:pPr indent="0" lvl="0" marL="0" rtl="0" algn="l">
              <a:lnSpc>
                <a:spcPct val="100000"/>
              </a:lnSpc>
              <a:spcBef>
                <a:spcPts val="0"/>
              </a:spcBef>
              <a:spcAft>
                <a:spcPts val="0"/>
              </a:spcAft>
              <a:buSzPts val="1400"/>
              <a:buNone/>
            </a:pPr>
            <a:r>
              <a:t/>
            </a:r>
            <a:endParaRPr>
              <a:latin typeface="Arial"/>
              <a:ea typeface="Arial"/>
              <a:cs typeface="Arial"/>
              <a:sym typeface="Arial"/>
            </a:endParaRPr>
          </a:p>
          <a:p>
            <a:pPr indent="0" lvl="0" marL="0" rtl="0" algn="l">
              <a:lnSpc>
                <a:spcPct val="100000"/>
              </a:lnSpc>
              <a:spcBef>
                <a:spcPts val="0"/>
              </a:spcBef>
              <a:spcAft>
                <a:spcPts val="0"/>
              </a:spcAft>
              <a:buSzPts val="1400"/>
              <a:buNone/>
            </a:pPr>
            <a:r>
              <a:t/>
            </a:r>
            <a:endParaRPr>
              <a:latin typeface="Arial"/>
              <a:ea typeface="Arial"/>
              <a:cs typeface="Arial"/>
              <a:sym typeface="Arial"/>
            </a:endParaRPr>
          </a:p>
          <a:p>
            <a:pPr indent="0" lvl="0" marL="0" rtl="0" algn="l">
              <a:lnSpc>
                <a:spcPct val="100000"/>
              </a:lnSpc>
              <a:spcBef>
                <a:spcPts val="0"/>
              </a:spcBef>
              <a:spcAft>
                <a:spcPts val="0"/>
              </a:spcAft>
              <a:buSzPts val="1400"/>
              <a:buNone/>
            </a:pPr>
            <a:r>
              <a:t/>
            </a:r>
            <a:endParaRPr>
              <a:latin typeface="Arial"/>
              <a:ea typeface="Arial"/>
              <a:cs typeface="Arial"/>
              <a:sym typeface="Arial"/>
            </a:endParaRPr>
          </a:p>
          <a:p>
            <a:pPr indent="0" lvl="0" marL="0" rtl="0" algn="l">
              <a:lnSpc>
                <a:spcPct val="100000"/>
              </a:lnSpc>
              <a:spcBef>
                <a:spcPts val="0"/>
              </a:spcBef>
              <a:spcAft>
                <a:spcPts val="0"/>
              </a:spcAft>
              <a:buSzPts val="1400"/>
              <a:buNone/>
            </a:pPr>
            <a:r>
              <a:t/>
            </a:r>
            <a:endParaRPr>
              <a:latin typeface="Arial"/>
              <a:ea typeface="Arial"/>
              <a:cs typeface="Arial"/>
              <a:sym typeface="Arial"/>
            </a:endParaRPr>
          </a:p>
          <a:p>
            <a:pPr indent="0" lvl="0" marL="0" rtl="0" algn="l">
              <a:lnSpc>
                <a:spcPct val="100000"/>
              </a:lnSpc>
              <a:spcBef>
                <a:spcPts val="0"/>
              </a:spcBef>
              <a:spcAft>
                <a:spcPts val="0"/>
              </a:spcAft>
              <a:buSzPts val="1400"/>
              <a:buNone/>
            </a:pPr>
            <a:r>
              <a:t/>
            </a:r>
            <a:endParaRPr>
              <a:latin typeface="Arial"/>
              <a:ea typeface="Arial"/>
              <a:cs typeface="Arial"/>
              <a:sym typeface="Arial"/>
            </a:endParaRPr>
          </a:p>
        </p:txBody>
      </p:sp>
      <p:sp>
        <p:nvSpPr>
          <p:cNvPr id="207" name="Google Shape;207;p5:notes"/>
          <p:cNvSpPr txBox="1"/>
          <p:nvPr>
            <p:ph idx="12" type="sldNum"/>
          </p:nvPr>
        </p:nvSpPr>
        <p:spPr>
          <a:xfrm>
            <a:off x="3898103" y="9500961"/>
            <a:ext cx="2982119" cy="501878"/>
          </a:xfrm>
          <a:prstGeom prst="rect">
            <a:avLst/>
          </a:prstGeom>
          <a:noFill/>
          <a:ln>
            <a:noFill/>
          </a:ln>
        </p:spPr>
        <p:txBody>
          <a:bodyPr anchorCtr="0" anchor="b" bIns="48225" lIns="96450" spcFirstLastPara="1" rIns="96450" wrap="square" tIns="48225">
            <a:noAutofit/>
          </a:bodyPr>
          <a:lstStyle/>
          <a:p>
            <a:pPr indent="0" lvl="0" marL="0" rtl="0" algn="r">
              <a:lnSpc>
                <a:spcPct val="100000"/>
              </a:lnSpc>
              <a:spcBef>
                <a:spcPts val="0"/>
              </a:spcBef>
              <a:spcAft>
                <a:spcPts val="0"/>
              </a:spcAft>
              <a:buSzPts val="1200"/>
              <a:buNone/>
            </a:pPr>
            <a:fld id="{00000000-1234-1234-1234-123412341234}" type="slidenum">
              <a:rPr lang="en-GB"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6:notes"/>
          <p:cNvSpPr/>
          <p:nvPr>
            <p:ph idx="2" type="sldImg"/>
          </p:nvPr>
        </p:nvSpPr>
        <p:spPr>
          <a:xfrm>
            <a:off x="441325" y="1250950"/>
            <a:ext cx="5999163" cy="33750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4" name="Google Shape;214;p6:notes"/>
          <p:cNvSpPr txBox="1"/>
          <p:nvPr>
            <p:ph idx="1" type="body"/>
          </p:nvPr>
        </p:nvSpPr>
        <p:spPr>
          <a:xfrm>
            <a:off x="688182" y="4813866"/>
            <a:ext cx="5505450" cy="3938617"/>
          </a:xfrm>
          <a:prstGeom prst="rect">
            <a:avLst/>
          </a:prstGeom>
          <a:noFill/>
          <a:ln>
            <a:noFill/>
          </a:ln>
        </p:spPr>
        <p:txBody>
          <a:bodyPr anchorCtr="0" anchor="t" bIns="48225" lIns="96450" spcFirstLastPara="1" rIns="96450" wrap="square" tIns="48225">
            <a:noAutofit/>
          </a:bodyPr>
          <a:lstStyle/>
          <a:p>
            <a:pPr indent="0" lvl="0" marL="0" rtl="0" algn="l">
              <a:lnSpc>
                <a:spcPct val="100000"/>
              </a:lnSpc>
              <a:spcBef>
                <a:spcPts val="0"/>
              </a:spcBef>
              <a:spcAft>
                <a:spcPts val="0"/>
              </a:spcAft>
              <a:buSzPts val="1400"/>
              <a:buNone/>
            </a:pPr>
            <a:r>
              <a:rPr lang="en-GB"/>
              <a:t>Once schools have developed their RSE policy it is important that they share it with parents and make it accessible via their website. Involving parents in the process of reviewing the policy ensures they understand how Relationships (and Sex) Education will be delivered in your school.</a:t>
            </a:r>
            <a:endParaRPr/>
          </a:p>
        </p:txBody>
      </p:sp>
      <p:sp>
        <p:nvSpPr>
          <p:cNvPr id="215" name="Google Shape;215;p6:notes"/>
          <p:cNvSpPr txBox="1"/>
          <p:nvPr>
            <p:ph idx="12" type="sldNum"/>
          </p:nvPr>
        </p:nvSpPr>
        <p:spPr>
          <a:xfrm>
            <a:off x="3898103" y="9500961"/>
            <a:ext cx="2982119" cy="501878"/>
          </a:xfrm>
          <a:prstGeom prst="rect">
            <a:avLst/>
          </a:prstGeom>
          <a:noFill/>
          <a:ln>
            <a:noFill/>
          </a:ln>
        </p:spPr>
        <p:txBody>
          <a:bodyPr anchorCtr="0" anchor="b" bIns="48225" lIns="96450" spcFirstLastPara="1" rIns="96450" wrap="square" tIns="48225">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7:notes"/>
          <p:cNvSpPr/>
          <p:nvPr>
            <p:ph idx="2" type="sldImg"/>
          </p:nvPr>
        </p:nvSpPr>
        <p:spPr>
          <a:xfrm>
            <a:off x="441325" y="1250950"/>
            <a:ext cx="5999163" cy="33750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2" name="Google Shape;222;p7:notes"/>
          <p:cNvSpPr txBox="1"/>
          <p:nvPr>
            <p:ph idx="1" type="body"/>
          </p:nvPr>
        </p:nvSpPr>
        <p:spPr>
          <a:xfrm>
            <a:off x="688182" y="4813866"/>
            <a:ext cx="5505450" cy="3938617"/>
          </a:xfrm>
          <a:prstGeom prst="rect">
            <a:avLst/>
          </a:prstGeom>
          <a:noFill/>
          <a:ln>
            <a:noFill/>
          </a:ln>
        </p:spPr>
        <p:txBody>
          <a:bodyPr anchorCtr="0" anchor="t" bIns="48225" lIns="96450" spcFirstLastPara="1" rIns="96450" wrap="square" tIns="48225">
            <a:noAutofit/>
          </a:bodyPr>
          <a:lstStyle/>
          <a:p>
            <a:pPr indent="0" lvl="0" marL="0" rtl="0" algn="l">
              <a:lnSpc>
                <a:spcPct val="100000"/>
              </a:lnSpc>
              <a:spcBef>
                <a:spcPts val="0"/>
              </a:spcBef>
              <a:spcAft>
                <a:spcPts val="0"/>
              </a:spcAft>
              <a:buSzPts val="1400"/>
              <a:buNone/>
            </a:pPr>
            <a:r>
              <a:rPr lang="en-GB"/>
              <a:t>Really important that parents have an opportunity to see resources as this can help them continue conservations at home using the same language </a:t>
            </a:r>
            <a:endParaRPr/>
          </a:p>
        </p:txBody>
      </p:sp>
      <p:sp>
        <p:nvSpPr>
          <p:cNvPr id="223" name="Google Shape;223;p7:notes"/>
          <p:cNvSpPr txBox="1"/>
          <p:nvPr>
            <p:ph idx="12" type="sldNum"/>
          </p:nvPr>
        </p:nvSpPr>
        <p:spPr>
          <a:xfrm>
            <a:off x="3898103" y="9500961"/>
            <a:ext cx="2982119" cy="501878"/>
          </a:xfrm>
          <a:prstGeom prst="rect">
            <a:avLst/>
          </a:prstGeom>
          <a:noFill/>
          <a:ln>
            <a:noFill/>
          </a:ln>
        </p:spPr>
        <p:txBody>
          <a:bodyPr anchorCtr="0" anchor="b" bIns="48225" lIns="96450" spcFirstLastPara="1" rIns="96450" wrap="square" tIns="48225">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25:notes"/>
          <p:cNvSpPr txBox="1"/>
          <p:nvPr>
            <p:ph idx="1" type="body"/>
          </p:nvPr>
        </p:nvSpPr>
        <p:spPr>
          <a:xfrm>
            <a:off x="688182" y="4813866"/>
            <a:ext cx="5505450" cy="3938617"/>
          </a:xfrm>
          <a:prstGeom prst="rect">
            <a:avLst/>
          </a:prstGeom>
        </p:spPr>
        <p:txBody>
          <a:bodyPr anchorCtr="0" anchor="t" bIns="48225" lIns="96450" spcFirstLastPara="1" rIns="96450" wrap="square" tIns="48225">
            <a:noAutofit/>
          </a:bodyPr>
          <a:lstStyle/>
          <a:p>
            <a:pPr indent="0" lvl="0" marL="0" rtl="0" algn="l">
              <a:spcBef>
                <a:spcPts val="0"/>
              </a:spcBef>
              <a:spcAft>
                <a:spcPts val="0"/>
              </a:spcAft>
              <a:buNone/>
            </a:pPr>
            <a:r>
              <a:t/>
            </a:r>
            <a:endParaRPr/>
          </a:p>
        </p:txBody>
      </p:sp>
      <p:sp>
        <p:nvSpPr>
          <p:cNvPr id="231" name="Google Shape;231;p25:notes"/>
          <p:cNvSpPr/>
          <p:nvPr>
            <p:ph idx="2" type="sldImg"/>
          </p:nvPr>
        </p:nvSpPr>
        <p:spPr>
          <a:xfrm>
            <a:off x="441325" y="1250950"/>
            <a:ext cx="5999163" cy="33750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26:notes"/>
          <p:cNvSpPr txBox="1"/>
          <p:nvPr>
            <p:ph idx="1" type="body"/>
          </p:nvPr>
        </p:nvSpPr>
        <p:spPr>
          <a:xfrm>
            <a:off x="688182" y="4813866"/>
            <a:ext cx="5505450" cy="3938617"/>
          </a:xfrm>
          <a:prstGeom prst="rect">
            <a:avLst/>
          </a:prstGeom>
        </p:spPr>
        <p:txBody>
          <a:bodyPr anchorCtr="0" anchor="t" bIns="48225" lIns="96450" spcFirstLastPara="1" rIns="96450" wrap="square" tIns="48225">
            <a:noAutofit/>
          </a:bodyPr>
          <a:lstStyle/>
          <a:p>
            <a:pPr indent="0" lvl="0" marL="0" rtl="0" algn="l">
              <a:spcBef>
                <a:spcPts val="0"/>
              </a:spcBef>
              <a:spcAft>
                <a:spcPts val="0"/>
              </a:spcAft>
              <a:buNone/>
            </a:pPr>
            <a:r>
              <a:t/>
            </a:r>
            <a:endParaRPr/>
          </a:p>
        </p:txBody>
      </p:sp>
      <p:sp>
        <p:nvSpPr>
          <p:cNvPr id="238" name="Google Shape;238;p26:notes"/>
          <p:cNvSpPr/>
          <p:nvPr>
            <p:ph idx="2" type="sldImg"/>
          </p:nvPr>
        </p:nvSpPr>
        <p:spPr>
          <a:xfrm>
            <a:off x="441325" y="1250950"/>
            <a:ext cx="5999163" cy="33750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27:notes"/>
          <p:cNvSpPr txBox="1"/>
          <p:nvPr>
            <p:ph idx="1" type="body"/>
          </p:nvPr>
        </p:nvSpPr>
        <p:spPr>
          <a:xfrm>
            <a:off x="688182" y="4813866"/>
            <a:ext cx="5505450" cy="3938617"/>
          </a:xfrm>
          <a:prstGeom prst="rect">
            <a:avLst/>
          </a:prstGeom>
        </p:spPr>
        <p:txBody>
          <a:bodyPr anchorCtr="0" anchor="t" bIns="48225" lIns="96450" spcFirstLastPara="1" rIns="96450" wrap="square" tIns="48225">
            <a:noAutofit/>
          </a:bodyPr>
          <a:lstStyle/>
          <a:p>
            <a:pPr indent="0" lvl="0" marL="0" rtl="0" algn="l">
              <a:spcBef>
                <a:spcPts val="0"/>
              </a:spcBef>
              <a:spcAft>
                <a:spcPts val="0"/>
              </a:spcAft>
              <a:buNone/>
            </a:pPr>
            <a:r>
              <a:t/>
            </a:r>
            <a:endParaRPr/>
          </a:p>
        </p:txBody>
      </p:sp>
      <p:sp>
        <p:nvSpPr>
          <p:cNvPr id="247" name="Google Shape;247;p27:notes"/>
          <p:cNvSpPr/>
          <p:nvPr>
            <p:ph idx="2" type="sldImg"/>
          </p:nvPr>
        </p:nvSpPr>
        <p:spPr>
          <a:xfrm>
            <a:off x="441325" y="1250950"/>
            <a:ext cx="5999163" cy="33750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28:notes"/>
          <p:cNvSpPr txBox="1"/>
          <p:nvPr>
            <p:ph idx="1" type="body"/>
          </p:nvPr>
        </p:nvSpPr>
        <p:spPr>
          <a:xfrm>
            <a:off x="688182" y="4813866"/>
            <a:ext cx="5505450" cy="3938617"/>
          </a:xfrm>
          <a:prstGeom prst="rect">
            <a:avLst/>
          </a:prstGeom>
        </p:spPr>
        <p:txBody>
          <a:bodyPr anchorCtr="0" anchor="t" bIns="48225" lIns="96450" spcFirstLastPara="1" rIns="96450" wrap="square" tIns="48225">
            <a:noAutofit/>
          </a:bodyPr>
          <a:lstStyle/>
          <a:p>
            <a:pPr indent="0" lvl="0" marL="0" rtl="0" algn="l">
              <a:spcBef>
                <a:spcPts val="0"/>
              </a:spcBef>
              <a:spcAft>
                <a:spcPts val="0"/>
              </a:spcAft>
              <a:buNone/>
            </a:pPr>
            <a:r>
              <a:t/>
            </a:r>
            <a:endParaRPr/>
          </a:p>
        </p:txBody>
      </p:sp>
      <p:sp>
        <p:nvSpPr>
          <p:cNvPr id="252" name="Google Shape;252;p28:notes"/>
          <p:cNvSpPr/>
          <p:nvPr>
            <p:ph idx="2" type="sldImg"/>
          </p:nvPr>
        </p:nvSpPr>
        <p:spPr>
          <a:xfrm>
            <a:off x="441325" y="1250950"/>
            <a:ext cx="5999163" cy="33750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29:notes"/>
          <p:cNvSpPr txBox="1"/>
          <p:nvPr>
            <p:ph idx="1" type="body"/>
          </p:nvPr>
        </p:nvSpPr>
        <p:spPr>
          <a:xfrm>
            <a:off x="688182" y="4813866"/>
            <a:ext cx="5505450" cy="3938617"/>
          </a:xfrm>
          <a:prstGeom prst="rect">
            <a:avLst/>
          </a:prstGeom>
        </p:spPr>
        <p:txBody>
          <a:bodyPr anchorCtr="0" anchor="t" bIns="48225" lIns="96450" spcFirstLastPara="1" rIns="96450" wrap="square" tIns="48225">
            <a:noAutofit/>
          </a:bodyPr>
          <a:lstStyle/>
          <a:p>
            <a:pPr indent="0" lvl="0" marL="0" rtl="0" algn="l">
              <a:spcBef>
                <a:spcPts val="0"/>
              </a:spcBef>
              <a:spcAft>
                <a:spcPts val="0"/>
              </a:spcAft>
              <a:buNone/>
            </a:pPr>
            <a:r>
              <a:t/>
            </a:r>
            <a:endParaRPr/>
          </a:p>
        </p:txBody>
      </p:sp>
      <p:sp>
        <p:nvSpPr>
          <p:cNvPr id="259" name="Google Shape;259;p29:notes"/>
          <p:cNvSpPr/>
          <p:nvPr>
            <p:ph idx="2" type="sldImg"/>
          </p:nvPr>
        </p:nvSpPr>
        <p:spPr>
          <a:xfrm>
            <a:off x="441325" y="1250950"/>
            <a:ext cx="5999163" cy="33750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8:notes"/>
          <p:cNvSpPr/>
          <p:nvPr>
            <p:ph idx="2" type="sldImg"/>
          </p:nvPr>
        </p:nvSpPr>
        <p:spPr>
          <a:xfrm>
            <a:off x="441325" y="1250950"/>
            <a:ext cx="5999163" cy="33750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6" name="Google Shape;266;p8:notes"/>
          <p:cNvSpPr txBox="1"/>
          <p:nvPr>
            <p:ph idx="1" type="body"/>
          </p:nvPr>
        </p:nvSpPr>
        <p:spPr>
          <a:xfrm>
            <a:off x="688182" y="4813866"/>
            <a:ext cx="5505450" cy="3938617"/>
          </a:xfrm>
          <a:prstGeom prst="rect">
            <a:avLst/>
          </a:prstGeom>
          <a:noFill/>
          <a:ln>
            <a:noFill/>
          </a:ln>
        </p:spPr>
        <p:txBody>
          <a:bodyPr anchorCtr="0" anchor="t" bIns="48225" lIns="96450" spcFirstLastPara="1" rIns="96450" wrap="square" tIns="48225">
            <a:noAutofit/>
          </a:bodyPr>
          <a:lstStyle/>
          <a:p>
            <a:pPr indent="0" lvl="0" marL="0" rtl="0" algn="l">
              <a:lnSpc>
                <a:spcPct val="100000"/>
              </a:lnSpc>
              <a:spcBef>
                <a:spcPts val="0"/>
              </a:spcBef>
              <a:spcAft>
                <a:spcPts val="0"/>
              </a:spcAft>
              <a:buSzPts val="1400"/>
              <a:buNone/>
            </a:pPr>
            <a:r>
              <a:rPr lang="en-GB">
                <a:latin typeface="Arial"/>
                <a:ea typeface="Arial"/>
                <a:cs typeface="Arial"/>
                <a:sym typeface="Arial"/>
              </a:rPr>
              <a:t>This shows the Relationships Education Units.</a:t>
            </a:r>
            <a:endParaRPr/>
          </a:p>
          <a:p>
            <a:pPr indent="0" lvl="0" marL="0" rtl="0" algn="l">
              <a:lnSpc>
                <a:spcPct val="100000"/>
              </a:lnSpc>
              <a:spcBef>
                <a:spcPts val="0"/>
              </a:spcBef>
              <a:spcAft>
                <a:spcPts val="0"/>
              </a:spcAft>
              <a:buSzPts val="1400"/>
              <a:buNone/>
            </a:pPr>
            <a:r>
              <a:t/>
            </a:r>
            <a:endParaRPr>
              <a:latin typeface="Arial"/>
              <a:ea typeface="Arial"/>
              <a:cs typeface="Arial"/>
              <a:sym typeface="Arial"/>
            </a:endParaRPr>
          </a:p>
          <a:p>
            <a:pPr indent="0" lvl="0" marL="0" rtl="0" algn="l">
              <a:lnSpc>
                <a:spcPct val="100000"/>
              </a:lnSpc>
              <a:spcBef>
                <a:spcPts val="0"/>
              </a:spcBef>
              <a:spcAft>
                <a:spcPts val="0"/>
              </a:spcAft>
              <a:buSzPts val="1400"/>
              <a:buNone/>
            </a:pPr>
            <a:r>
              <a:rPr lang="en-GB"/>
              <a:t>The focus in primary schools will be on healthy, respectful relationships, concentrating on family and friendships, on and offline.</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The proposed new curriculum will cover issues such as talking about emotions, online safety, body image, consent and harassment (in an age-appropriate way), stereotypes, respect and self-respect, tolerance and trust. A summary of each topic:</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Families and people who care for me: acknowledging that families are important and provide love, security and stability, what a healthy family life looks like, that sometimes families look different, that these differences should be respected and that these families also provide care and love, and being able to recognise if a family relationship is making them feel unhappy or unsafe and who to talk to.</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Caring Friendships: how important friendships are, how to choose and make friends, the characteristics of friendships, that most friendships have ups and downs and how to manage this, how to recognise who to trust and not to, and if a friendship is making them feel unhappy or sad, who to talk to.</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Respectful relationships: importance of respecting others even when they are different from us and having self respect, learning about different types of bullying and the responsibilities of bystanders, knowing about stereotypes and permission seeking.</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Online relationships: sometimes people behave differently online, need to behave respectfully online as you do offline, keeping safe and reporting harmful content, critically consider online friendships and sources of information.</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Being safe: different types of boundaries between friendships, peers and others, concept of privacy, differences between appropriate and inappropriate touch or unsafe contact, how to respond safely and appropriately to adults, how to recognise and report unsafe or feeling bad about an adult, how to report concerns or abuse and the vocabulary and confidence to do so, where to get advice.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p:txBody>
      </p:sp>
      <p:sp>
        <p:nvSpPr>
          <p:cNvPr id="267" name="Google Shape;267;p8:notes"/>
          <p:cNvSpPr txBox="1"/>
          <p:nvPr>
            <p:ph idx="12" type="sldNum"/>
          </p:nvPr>
        </p:nvSpPr>
        <p:spPr>
          <a:xfrm>
            <a:off x="3898103" y="9500961"/>
            <a:ext cx="2982119" cy="501878"/>
          </a:xfrm>
          <a:prstGeom prst="rect">
            <a:avLst/>
          </a:prstGeom>
          <a:noFill/>
          <a:ln>
            <a:noFill/>
          </a:ln>
        </p:spPr>
        <p:txBody>
          <a:bodyPr anchorCtr="0" anchor="b" bIns="48225" lIns="96450" spcFirstLastPara="1" rIns="96450" wrap="square" tIns="48225">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9:notes"/>
          <p:cNvSpPr/>
          <p:nvPr>
            <p:ph idx="2" type="sldImg"/>
          </p:nvPr>
        </p:nvSpPr>
        <p:spPr>
          <a:xfrm>
            <a:off x="441325" y="1250950"/>
            <a:ext cx="5999163" cy="33750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4" name="Google Shape;274;p9:notes"/>
          <p:cNvSpPr txBox="1"/>
          <p:nvPr>
            <p:ph idx="1" type="body"/>
          </p:nvPr>
        </p:nvSpPr>
        <p:spPr>
          <a:xfrm>
            <a:off x="688182" y="4813866"/>
            <a:ext cx="5505450" cy="3938617"/>
          </a:xfrm>
          <a:prstGeom prst="rect">
            <a:avLst/>
          </a:prstGeom>
          <a:noFill/>
          <a:ln>
            <a:noFill/>
          </a:ln>
        </p:spPr>
        <p:txBody>
          <a:bodyPr anchorCtr="0" anchor="t" bIns="48225" lIns="96450" spcFirstLastPara="1" rIns="96450" wrap="square" tIns="48225">
            <a:noAutofit/>
          </a:bodyPr>
          <a:lstStyle/>
          <a:p>
            <a:pPr indent="0" lvl="0" marL="0" rtl="0" algn="l">
              <a:lnSpc>
                <a:spcPct val="100000"/>
              </a:lnSpc>
              <a:spcBef>
                <a:spcPts val="0"/>
              </a:spcBef>
              <a:spcAft>
                <a:spcPts val="0"/>
              </a:spcAft>
              <a:buSzPts val="1400"/>
              <a:buNone/>
            </a:pPr>
            <a:r>
              <a:rPr lang="en-GB">
                <a:latin typeface="Arial"/>
                <a:ea typeface="Arial"/>
                <a:cs typeface="Arial"/>
                <a:sym typeface="Arial"/>
              </a:rPr>
              <a:t>Health Education compulsory in all state funded schools but NOT independent schools. </a:t>
            </a:r>
            <a:endParaRPr/>
          </a:p>
          <a:p>
            <a:pPr indent="0" lvl="0" marL="0" rtl="0" algn="l">
              <a:lnSpc>
                <a:spcPct val="100000"/>
              </a:lnSpc>
              <a:spcBef>
                <a:spcPts val="0"/>
              </a:spcBef>
              <a:spcAft>
                <a:spcPts val="0"/>
              </a:spcAft>
              <a:buSzPts val="1400"/>
              <a:buNone/>
            </a:pPr>
            <a:r>
              <a:t/>
            </a:r>
            <a:endParaRPr>
              <a:latin typeface="Arial"/>
              <a:ea typeface="Arial"/>
              <a:cs typeface="Arial"/>
              <a:sym typeface="Arial"/>
            </a:endParaRPr>
          </a:p>
          <a:p>
            <a:pPr indent="0" lvl="0" marL="0" rtl="0" algn="l">
              <a:lnSpc>
                <a:spcPct val="100000"/>
              </a:lnSpc>
              <a:spcBef>
                <a:spcPts val="0"/>
              </a:spcBef>
              <a:spcAft>
                <a:spcPts val="0"/>
              </a:spcAft>
              <a:buSzPts val="1400"/>
              <a:buNone/>
            </a:pPr>
            <a:r>
              <a:rPr lang="en-GB">
                <a:latin typeface="Arial"/>
                <a:ea typeface="Arial"/>
                <a:cs typeface="Arial"/>
                <a:sym typeface="Arial"/>
              </a:rPr>
              <a:t>In the guidance the Health Education curriculum covers a number of outcomes related to and reinforcing Relationships Education, including:</a:t>
            </a:r>
            <a:endParaRPr/>
          </a:p>
          <a:p>
            <a:pPr indent="0" lvl="0" marL="0" rtl="0" algn="l">
              <a:lnSpc>
                <a:spcPct val="100000"/>
              </a:lnSpc>
              <a:spcBef>
                <a:spcPts val="0"/>
              </a:spcBef>
              <a:spcAft>
                <a:spcPts val="0"/>
              </a:spcAft>
              <a:buSzPts val="1400"/>
              <a:buNone/>
            </a:pPr>
            <a:r>
              <a:rPr lang="en-GB">
                <a:latin typeface="Arial"/>
                <a:ea typeface="Arial"/>
                <a:cs typeface="Arial"/>
                <a:sym typeface="Arial"/>
              </a:rPr>
              <a:t>Emotions and feelings, simple self care techniques, seeking support from a trusted adult, bullying including cyberbullying, and respectful online behaviour, as well as puberty. </a:t>
            </a:r>
            <a:endParaRPr/>
          </a:p>
          <a:p>
            <a:pPr indent="0" lvl="0" marL="0" rtl="0" algn="l">
              <a:lnSpc>
                <a:spcPct val="100000"/>
              </a:lnSpc>
              <a:spcBef>
                <a:spcPts val="0"/>
              </a:spcBef>
              <a:spcAft>
                <a:spcPts val="0"/>
              </a:spcAft>
              <a:buSzPts val="1400"/>
              <a:buNone/>
            </a:pPr>
            <a:r>
              <a:t/>
            </a:r>
            <a:endParaRPr>
              <a:latin typeface="Arial"/>
              <a:ea typeface="Arial"/>
              <a:cs typeface="Arial"/>
              <a:sym typeface="Arial"/>
            </a:endParaRPr>
          </a:p>
          <a:p>
            <a:pPr indent="0" lvl="0" marL="0" rtl="0" algn="l">
              <a:lnSpc>
                <a:spcPct val="100000"/>
              </a:lnSpc>
              <a:spcBef>
                <a:spcPts val="0"/>
              </a:spcBef>
              <a:spcAft>
                <a:spcPts val="0"/>
              </a:spcAft>
              <a:buSzPts val="1400"/>
              <a:buNone/>
            </a:pPr>
            <a:r>
              <a:rPr lang="en-GB">
                <a:latin typeface="Arial"/>
                <a:ea typeface="Arial"/>
                <a:cs typeface="Arial"/>
                <a:sym typeface="Arial"/>
              </a:rPr>
              <a:t>Mental wellbeing- very much related to feelings- helps children work out if something feels right or not. Related to safeguarding.</a:t>
            </a:r>
            <a:endParaRPr/>
          </a:p>
          <a:p>
            <a:pPr indent="0" lvl="0" marL="0" rtl="0" algn="l">
              <a:lnSpc>
                <a:spcPct val="100000"/>
              </a:lnSpc>
              <a:spcBef>
                <a:spcPts val="0"/>
              </a:spcBef>
              <a:spcAft>
                <a:spcPts val="0"/>
              </a:spcAft>
              <a:buSzPts val="1400"/>
              <a:buNone/>
            </a:pPr>
            <a:r>
              <a:rPr lang="en-GB">
                <a:latin typeface="Arial"/>
                <a:ea typeface="Arial"/>
                <a:cs typeface="Arial"/>
                <a:sym typeface="Arial"/>
              </a:rPr>
              <a:t>Internet Safety and Harms- reinforces and supports work delivered regarding online relationships</a:t>
            </a:r>
            <a:endParaRPr/>
          </a:p>
          <a:p>
            <a:pPr indent="0" lvl="0" marL="0" rtl="0" algn="l">
              <a:lnSpc>
                <a:spcPct val="100000"/>
              </a:lnSpc>
              <a:spcBef>
                <a:spcPts val="0"/>
              </a:spcBef>
              <a:spcAft>
                <a:spcPts val="0"/>
              </a:spcAft>
              <a:buSzPts val="1400"/>
              <a:buNone/>
            </a:pPr>
            <a:r>
              <a:rPr lang="en-GB">
                <a:latin typeface="Arial"/>
                <a:ea typeface="Arial"/>
                <a:cs typeface="Arial"/>
                <a:sym typeface="Arial"/>
              </a:rPr>
              <a:t>Health and Prevention-Personal hygiene and germs including bacteria, viruses, how they are spread and the importance of hand washing. </a:t>
            </a:r>
            <a:endParaRPr/>
          </a:p>
          <a:p>
            <a:pPr indent="0" lvl="0" marL="0" rtl="0" algn="l">
              <a:lnSpc>
                <a:spcPct val="100000"/>
              </a:lnSpc>
              <a:spcBef>
                <a:spcPts val="0"/>
              </a:spcBef>
              <a:spcAft>
                <a:spcPts val="0"/>
              </a:spcAft>
              <a:buSzPts val="1400"/>
              <a:buNone/>
            </a:pPr>
            <a:r>
              <a:t/>
            </a:r>
            <a:endParaRPr>
              <a:latin typeface="Arial"/>
              <a:ea typeface="Arial"/>
              <a:cs typeface="Arial"/>
              <a:sym typeface="Arial"/>
            </a:endParaRPr>
          </a:p>
          <a:p>
            <a:pPr indent="0" lvl="0" marL="0" rtl="0" algn="l">
              <a:lnSpc>
                <a:spcPct val="100000"/>
              </a:lnSpc>
              <a:spcBef>
                <a:spcPts val="0"/>
              </a:spcBef>
              <a:spcAft>
                <a:spcPts val="0"/>
              </a:spcAft>
              <a:buSzPts val="1400"/>
              <a:buNone/>
            </a:pPr>
            <a:r>
              <a:rPr lang="en-GB">
                <a:latin typeface="Arial"/>
                <a:ea typeface="Arial"/>
                <a:cs typeface="Arial"/>
                <a:sym typeface="Arial"/>
              </a:rPr>
              <a:t>Changing adolescent body-</a:t>
            </a:r>
            <a:endParaRPr/>
          </a:p>
          <a:p>
            <a:pPr indent="0" lvl="0" marL="0" rtl="0" algn="l">
              <a:lnSpc>
                <a:spcPct val="100000"/>
              </a:lnSpc>
              <a:spcBef>
                <a:spcPts val="0"/>
              </a:spcBef>
              <a:spcAft>
                <a:spcPts val="0"/>
              </a:spcAft>
              <a:buSzPts val="1400"/>
              <a:buNone/>
            </a:pPr>
            <a:r>
              <a:rPr lang="en-GB">
                <a:latin typeface="Arial"/>
                <a:ea typeface="Arial"/>
                <a:cs typeface="Arial"/>
                <a:sym typeface="Arial"/>
              </a:rPr>
              <a:t>The guidance states that:</a:t>
            </a:r>
            <a:endParaRPr/>
          </a:p>
          <a:p>
            <a:pPr indent="0" lvl="0" marL="0" rtl="0" algn="l">
              <a:lnSpc>
                <a:spcPct val="100000"/>
              </a:lnSpc>
              <a:spcBef>
                <a:spcPts val="0"/>
              </a:spcBef>
              <a:spcAft>
                <a:spcPts val="0"/>
              </a:spcAft>
              <a:buSzPts val="1400"/>
              <a:buNone/>
            </a:pPr>
            <a:r>
              <a:rPr lang="en-GB">
                <a:latin typeface="Arial"/>
                <a:ea typeface="Arial"/>
                <a:cs typeface="Arial"/>
                <a:sym typeface="Arial"/>
              </a:rPr>
              <a:t>“Puberty should be covered in Health Education and should be addressed before the onset so, as far as possible, pupils are prepared in advance for changes they will experience.”</a:t>
            </a:r>
            <a:endParaRPr/>
          </a:p>
          <a:p>
            <a:pPr indent="0" lvl="0" marL="0" rtl="0" algn="l">
              <a:lnSpc>
                <a:spcPct val="100000"/>
              </a:lnSpc>
              <a:spcBef>
                <a:spcPts val="0"/>
              </a:spcBef>
              <a:spcAft>
                <a:spcPts val="0"/>
              </a:spcAft>
              <a:buSzPts val="1400"/>
              <a:buNone/>
            </a:pPr>
            <a:r>
              <a:rPr lang="en-GB">
                <a:latin typeface="Arial"/>
                <a:ea typeface="Arial"/>
                <a:cs typeface="Arial"/>
                <a:sym typeface="Arial"/>
              </a:rPr>
              <a:t>Content should include:</a:t>
            </a:r>
            <a:endParaRPr/>
          </a:p>
          <a:p>
            <a:pPr indent="0" lvl="0" marL="0" rtl="0" algn="l">
              <a:lnSpc>
                <a:spcPct val="100000"/>
              </a:lnSpc>
              <a:spcBef>
                <a:spcPts val="0"/>
              </a:spcBef>
              <a:spcAft>
                <a:spcPts val="0"/>
              </a:spcAft>
              <a:buSzPts val="1400"/>
              <a:buNone/>
            </a:pPr>
            <a:r>
              <a:rPr lang="en-GB">
                <a:latin typeface="Arial"/>
                <a:ea typeface="Arial"/>
                <a:cs typeface="Arial"/>
                <a:sym typeface="Arial"/>
              </a:rPr>
              <a:t>- Key facts about puberty and the changing adolescent body, particularly from age 9 through to age 11, including physical and emotional changes</a:t>
            </a:r>
            <a:endParaRPr/>
          </a:p>
          <a:p>
            <a:pPr indent="0" lvl="0" marL="0" rtl="0" algn="l">
              <a:lnSpc>
                <a:spcPct val="100000"/>
              </a:lnSpc>
              <a:spcBef>
                <a:spcPts val="0"/>
              </a:spcBef>
              <a:spcAft>
                <a:spcPts val="0"/>
              </a:spcAft>
              <a:buSzPts val="1400"/>
              <a:buNone/>
            </a:pPr>
            <a:r>
              <a:t/>
            </a:r>
            <a:endParaRPr>
              <a:latin typeface="Arial"/>
              <a:ea typeface="Arial"/>
              <a:cs typeface="Arial"/>
              <a:sym typeface="Arial"/>
            </a:endParaRPr>
          </a:p>
          <a:p>
            <a:pPr indent="0" lvl="0" marL="0" rtl="0" algn="l">
              <a:lnSpc>
                <a:spcPct val="100000"/>
              </a:lnSpc>
              <a:spcBef>
                <a:spcPts val="0"/>
              </a:spcBef>
              <a:spcAft>
                <a:spcPts val="0"/>
              </a:spcAft>
              <a:buSzPts val="1400"/>
              <a:buNone/>
            </a:pPr>
            <a:r>
              <a:rPr lang="en-GB">
                <a:latin typeface="Arial"/>
                <a:ea typeface="Arial"/>
                <a:cs typeface="Arial"/>
                <a:sym typeface="Arial"/>
              </a:rPr>
              <a:t>Many believe that girls as young as 8 are starting their periods, but recent data shows girls as young as 7 can start their periods. Girls turn 7 in Year 2. Guidance states pupils are prepared in advance. </a:t>
            </a:r>
            <a:endParaRPr/>
          </a:p>
          <a:p>
            <a:pPr indent="0" lvl="0" marL="0" rtl="0" algn="l">
              <a:lnSpc>
                <a:spcPct val="100000"/>
              </a:lnSpc>
              <a:spcBef>
                <a:spcPts val="0"/>
              </a:spcBef>
              <a:spcAft>
                <a:spcPts val="0"/>
              </a:spcAft>
              <a:buSzPts val="1400"/>
              <a:buNone/>
            </a:pPr>
            <a:r>
              <a:t/>
            </a:r>
            <a:endParaRPr>
              <a:latin typeface="Arial"/>
              <a:ea typeface="Arial"/>
              <a:cs typeface="Arial"/>
              <a:sym typeface="Arial"/>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p:txBody>
      </p:sp>
      <p:sp>
        <p:nvSpPr>
          <p:cNvPr id="275" name="Google Shape;275;p9:notes"/>
          <p:cNvSpPr txBox="1"/>
          <p:nvPr>
            <p:ph idx="12" type="sldNum"/>
          </p:nvPr>
        </p:nvSpPr>
        <p:spPr>
          <a:xfrm>
            <a:off x="3898103" y="9500961"/>
            <a:ext cx="2982119" cy="501878"/>
          </a:xfrm>
          <a:prstGeom prst="rect">
            <a:avLst/>
          </a:prstGeom>
          <a:noFill/>
          <a:ln>
            <a:noFill/>
          </a:ln>
        </p:spPr>
        <p:txBody>
          <a:bodyPr anchorCtr="0" anchor="b" bIns="48225" lIns="96450" spcFirstLastPara="1" rIns="96450" wrap="square" tIns="48225">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18:notes"/>
          <p:cNvSpPr/>
          <p:nvPr>
            <p:ph idx="2" type="sldImg"/>
          </p:nvPr>
        </p:nvSpPr>
        <p:spPr>
          <a:xfrm>
            <a:off x="441325" y="1250950"/>
            <a:ext cx="5999163" cy="33750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2" name="Google Shape;282;p18:notes"/>
          <p:cNvSpPr txBox="1"/>
          <p:nvPr>
            <p:ph idx="1" type="body"/>
          </p:nvPr>
        </p:nvSpPr>
        <p:spPr>
          <a:xfrm>
            <a:off x="688182" y="4813866"/>
            <a:ext cx="5505450" cy="3938617"/>
          </a:xfrm>
          <a:prstGeom prst="rect">
            <a:avLst/>
          </a:prstGeom>
          <a:noFill/>
          <a:ln>
            <a:noFill/>
          </a:ln>
        </p:spPr>
        <p:txBody>
          <a:bodyPr anchorCtr="0" anchor="t" bIns="48225" lIns="96450" spcFirstLastPara="1" rIns="96450" wrap="square" tIns="48225">
            <a:noAutofit/>
          </a:bodyPr>
          <a:lstStyle/>
          <a:p>
            <a:pPr indent="0" lvl="0" marL="0" rtl="0" algn="l">
              <a:lnSpc>
                <a:spcPct val="100000"/>
              </a:lnSpc>
              <a:spcBef>
                <a:spcPts val="0"/>
              </a:spcBef>
              <a:spcAft>
                <a:spcPts val="0"/>
              </a:spcAft>
              <a:buSzPts val="1400"/>
              <a:buNone/>
            </a:pPr>
            <a:r>
              <a:t/>
            </a:r>
            <a:endParaRPr/>
          </a:p>
        </p:txBody>
      </p:sp>
      <p:sp>
        <p:nvSpPr>
          <p:cNvPr id="283" name="Google Shape;283;p18:notes"/>
          <p:cNvSpPr txBox="1"/>
          <p:nvPr>
            <p:ph idx="12" type="sldNum"/>
          </p:nvPr>
        </p:nvSpPr>
        <p:spPr>
          <a:xfrm>
            <a:off x="3898103" y="9500961"/>
            <a:ext cx="2982119" cy="501878"/>
          </a:xfrm>
          <a:prstGeom prst="rect">
            <a:avLst/>
          </a:prstGeom>
          <a:noFill/>
          <a:ln>
            <a:noFill/>
          </a:ln>
        </p:spPr>
        <p:txBody>
          <a:bodyPr anchorCtr="0" anchor="b" bIns="48225" lIns="96450" spcFirstLastPara="1" rIns="96450" wrap="square" tIns="48225">
            <a:noAutofit/>
          </a:bodyPr>
          <a:lstStyle/>
          <a:p>
            <a:pPr indent="0" lvl="0" marL="0" rtl="0" algn="r">
              <a:lnSpc>
                <a:spcPct val="100000"/>
              </a:lnSpc>
              <a:spcBef>
                <a:spcPts val="0"/>
              </a:spcBef>
              <a:spcAft>
                <a:spcPts val="0"/>
              </a:spcAft>
              <a:buSzPts val="1400"/>
              <a:buNone/>
            </a:pPr>
            <a:fld id="{00000000-1234-1234-1234-123412341234}" type="slidenum">
              <a:rPr lang="en-GB">
                <a:solidFill>
                  <a:srgbClr val="000000"/>
                </a:solidFill>
              </a:rPr>
              <a:t>‹#›</a:t>
            </a:fld>
            <a:endParaRPr>
              <a:solidFill>
                <a:srgbClr val="000000"/>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19:notes"/>
          <p:cNvSpPr/>
          <p:nvPr>
            <p:ph idx="2" type="sldImg"/>
          </p:nvPr>
        </p:nvSpPr>
        <p:spPr>
          <a:xfrm>
            <a:off x="441325" y="1250950"/>
            <a:ext cx="5999163" cy="33750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1" name="Google Shape;291;p19:notes"/>
          <p:cNvSpPr txBox="1"/>
          <p:nvPr>
            <p:ph idx="1" type="body"/>
          </p:nvPr>
        </p:nvSpPr>
        <p:spPr>
          <a:xfrm>
            <a:off x="688182" y="4813866"/>
            <a:ext cx="5505450" cy="3938617"/>
          </a:xfrm>
          <a:prstGeom prst="rect">
            <a:avLst/>
          </a:prstGeom>
          <a:noFill/>
          <a:ln>
            <a:noFill/>
          </a:ln>
        </p:spPr>
        <p:txBody>
          <a:bodyPr anchorCtr="0" anchor="t" bIns="48225" lIns="96450" spcFirstLastPara="1" rIns="96450" wrap="square" tIns="48225">
            <a:noAutofit/>
          </a:bodyPr>
          <a:lstStyle/>
          <a:p>
            <a:pPr indent="0" lvl="0" marL="0" rtl="0" algn="l">
              <a:lnSpc>
                <a:spcPct val="100000"/>
              </a:lnSpc>
              <a:spcBef>
                <a:spcPts val="0"/>
              </a:spcBef>
              <a:spcAft>
                <a:spcPts val="0"/>
              </a:spcAft>
              <a:buSzPts val="1400"/>
              <a:buNone/>
            </a:pPr>
            <a:r>
              <a:t/>
            </a:r>
            <a:endParaRPr/>
          </a:p>
        </p:txBody>
      </p:sp>
      <p:sp>
        <p:nvSpPr>
          <p:cNvPr id="292" name="Google Shape;292;p19:notes"/>
          <p:cNvSpPr txBox="1"/>
          <p:nvPr>
            <p:ph idx="12" type="sldNum"/>
          </p:nvPr>
        </p:nvSpPr>
        <p:spPr>
          <a:xfrm>
            <a:off x="3898103" y="9500961"/>
            <a:ext cx="2982119" cy="501878"/>
          </a:xfrm>
          <a:prstGeom prst="rect">
            <a:avLst/>
          </a:prstGeom>
          <a:noFill/>
          <a:ln>
            <a:noFill/>
          </a:ln>
        </p:spPr>
        <p:txBody>
          <a:bodyPr anchorCtr="0" anchor="b" bIns="48225" lIns="96450" spcFirstLastPara="1" rIns="96450" wrap="square" tIns="48225">
            <a:noAutofit/>
          </a:bodyPr>
          <a:lstStyle/>
          <a:p>
            <a:pPr indent="0" lvl="0" marL="0" rtl="0" algn="r">
              <a:lnSpc>
                <a:spcPct val="100000"/>
              </a:lnSpc>
              <a:spcBef>
                <a:spcPts val="0"/>
              </a:spcBef>
              <a:spcAft>
                <a:spcPts val="0"/>
              </a:spcAft>
              <a:buSzPts val="1400"/>
              <a:buNone/>
            </a:pPr>
            <a:fld id="{00000000-1234-1234-1234-123412341234}" type="slidenum">
              <a:rPr lang="en-GB">
                <a:solidFill>
                  <a:srgbClr val="000000"/>
                </a:solidFill>
              </a:rPr>
              <a:t>‹#›</a:t>
            </a:fld>
            <a:endParaRPr>
              <a:solidFill>
                <a:srgbClr val="000000"/>
              </a:solidFil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p20:notes"/>
          <p:cNvSpPr/>
          <p:nvPr>
            <p:ph idx="2" type="sldImg"/>
          </p:nvPr>
        </p:nvSpPr>
        <p:spPr>
          <a:xfrm>
            <a:off x="441325" y="1250950"/>
            <a:ext cx="5999163" cy="33750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8" name="Google Shape;298;p20:notes"/>
          <p:cNvSpPr txBox="1"/>
          <p:nvPr>
            <p:ph idx="1" type="body"/>
          </p:nvPr>
        </p:nvSpPr>
        <p:spPr>
          <a:xfrm>
            <a:off x="688182" y="4813866"/>
            <a:ext cx="5505450" cy="3938617"/>
          </a:xfrm>
          <a:prstGeom prst="rect">
            <a:avLst/>
          </a:prstGeom>
          <a:noFill/>
          <a:ln>
            <a:noFill/>
          </a:ln>
        </p:spPr>
        <p:txBody>
          <a:bodyPr anchorCtr="0" anchor="t" bIns="48225" lIns="96450" spcFirstLastPara="1" rIns="96450" wrap="square" tIns="48225">
            <a:noAutofit/>
          </a:bodyPr>
          <a:lstStyle/>
          <a:p>
            <a:pPr indent="0" lvl="0" marL="0" rtl="0" algn="l">
              <a:lnSpc>
                <a:spcPct val="100000"/>
              </a:lnSpc>
              <a:spcBef>
                <a:spcPts val="0"/>
              </a:spcBef>
              <a:spcAft>
                <a:spcPts val="0"/>
              </a:spcAft>
              <a:buSzPts val="1400"/>
              <a:buNone/>
            </a:pPr>
            <a:r>
              <a:t/>
            </a:r>
            <a:endParaRPr/>
          </a:p>
        </p:txBody>
      </p:sp>
      <p:sp>
        <p:nvSpPr>
          <p:cNvPr id="299" name="Google Shape;299;p20:notes"/>
          <p:cNvSpPr txBox="1"/>
          <p:nvPr>
            <p:ph idx="12" type="sldNum"/>
          </p:nvPr>
        </p:nvSpPr>
        <p:spPr>
          <a:xfrm>
            <a:off x="3898103" y="9500961"/>
            <a:ext cx="2982119" cy="501878"/>
          </a:xfrm>
          <a:prstGeom prst="rect">
            <a:avLst/>
          </a:prstGeom>
          <a:noFill/>
          <a:ln>
            <a:noFill/>
          </a:ln>
        </p:spPr>
        <p:txBody>
          <a:bodyPr anchorCtr="0" anchor="b" bIns="48225" lIns="96450" spcFirstLastPara="1" rIns="96450" wrap="square" tIns="48225">
            <a:noAutofit/>
          </a:bodyPr>
          <a:lstStyle/>
          <a:p>
            <a:pPr indent="0" lvl="0" marL="0" rtl="0" algn="r">
              <a:lnSpc>
                <a:spcPct val="100000"/>
              </a:lnSpc>
              <a:spcBef>
                <a:spcPts val="0"/>
              </a:spcBef>
              <a:spcAft>
                <a:spcPts val="0"/>
              </a:spcAft>
              <a:buSzPts val="1400"/>
              <a:buNone/>
            </a:pPr>
            <a:fld id="{00000000-1234-1234-1234-123412341234}" type="slidenum">
              <a:rPr lang="en-GB">
                <a:solidFill>
                  <a:srgbClr val="000000"/>
                </a:solidFill>
              </a:rPr>
              <a:t>‹#›</a:t>
            </a:fld>
            <a:endParaRPr>
              <a:solidFill>
                <a:srgbClr val="000000"/>
              </a:solidFil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21:notes"/>
          <p:cNvSpPr/>
          <p:nvPr>
            <p:ph idx="2" type="sldImg"/>
          </p:nvPr>
        </p:nvSpPr>
        <p:spPr>
          <a:xfrm>
            <a:off x="441325" y="1250950"/>
            <a:ext cx="5999163" cy="33750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5" name="Google Shape;305;p21:notes"/>
          <p:cNvSpPr txBox="1"/>
          <p:nvPr>
            <p:ph idx="1" type="body"/>
          </p:nvPr>
        </p:nvSpPr>
        <p:spPr>
          <a:xfrm>
            <a:off x="688182" y="4813866"/>
            <a:ext cx="5505450" cy="3938617"/>
          </a:xfrm>
          <a:prstGeom prst="rect">
            <a:avLst/>
          </a:prstGeom>
          <a:noFill/>
          <a:ln>
            <a:noFill/>
          </a:ln>
        </p:spPr>
        <p:txBody>
          <a:bodyPr anchorCtr="0" anchor="t" bIns="48225" lIns="96450" spcFirstLastPara="1" rIns="96450" wrap="square" tIns="48225">
            <a:noAutofit/>
          </a:bodyPr>
          <a:lstStyle/>
          <a:p>
            <a:pPr indent="0" lvl="0" marL="0" rtl="0" algn="l">
              <a:lnSpc>
                <a:spcPct val="100000"/>
              </a:lnSpc>
              <a:spcBef>
                <a:spcPts val="0"/>
              </a:spcBef>
              <a:spcAft>
                <a:spcPts val="0"/>
              </a:spcAft>
              <a:buSzPts val="1400"/>
              <a:buNone/>
            </a:pPr>
            <a:r>
              <a:t/>
            </a:r>
            <a:endParaRPr/>
          </a:p>
        </p:txBody>
      </p:sp>
      <p:sp>
        <p:nvSpPr>
          <p:cNvPr id="306" name="Google Shape;306;p21:notes"/>
          <p:cNvSpPr txBox="1"/>
          <p:nvPr>
            <p:ph idx="12" type="sldNum"/>
          </p:nvPr>
        </p:nvSpPr>
        <p:spPr>
          <a:xfrm>
            <a:off x="3898103" y="9500961"/>
            <a:ext cx="2982119" cy="501878"/>
          </a:xfrm>
          <a:prstGeom prst="rect">
            <a:avLst/>
          </a:prstGeom>
          <a:noFill/>
          <a:ln>
            <a:noFill/>
          </a:ln>
        </p:spPr>
        <p:txBody>
          <a:bodyPr anchorCtr="0" anchor="b" bIns="48225" lIns="96450" spcFirstLastPara="1" rIns="96450" wrap="square" tIns="48225">
            <a:noAutofit/>
          </a:bodyPr>
          <a:lstStyle/>
          <a:p>
            <a:pPr indent="0" lvl="0" marL="0" rtl="0" algn="r">
              <a:lnSpc>
                <a:spcPct val="100000"/>
              </a:lnSpc>
              <a:spcBef>
                <a:spcPts val="0"/>
              </a:spcBef>
              <a:spcAft>
                <a:spcPts val="0"/>
              </a:spcAft>
              <a:buSzPts val="1400"/>
              <a:buNone/>
            </a:pPr>
            <a:fld id="{00000000-1234-1234-1234-123412341234}" type="slidenum">
              <a:rPr lang="en-GB">
                <a:solidFill>
                  <a:srgbClr val="000000"/>
                </a:solidFill>
              </a:rPr>
              <a:t>‹#›</a:t>
            </a:fld>
            <a:endParaRPr>
              <a:solidFill>
                <a:srgbClr val="000000"/>
              </a:solidFil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22:notes"/>
          <p:cNvSpPr/>
          <p:nvPr>
            <p:ph idx="2" type="sldImg"/>
          </p:nvPr>
        </p:nvSpPr>
        <p:spPr>
          <a:xfrm>
            <a:off x="441325" y="1250950"/>
            <a:ext cx="5999163" cy="33750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2" name="Google Shape;312;p22:notes"/>
          <p:cNvSpPr txBox="1"/>
          <p:nvPr>
            <p:ph idx="1" type="body"/>
          </p:nvPr>
        </p:nvSpPr>
        <p:spPr>
          <a:xfrm>
            <a:off x="688182" y="4813866"/>
            <a:ext cx="5505450" cy="3938617"/>
          </a:xfrm>
          <a:prstGeom prst="rect">
            <a:avLst/>
          </a:prstGeom>
          <a:noFill/>
          <a:ln>
            <a:noFill/>
          </a:ln>
        </p:spPr>
        <p:txBody>
          <a:bodyPr anchorCtr="0" anchor="t" bIns="48225" lIns="96450" spcFirstLastPara="1" rIns="96450" wrap="square" tIns="48225">
            <a:noAutofit/>
          </a:bodyPr>
          <a:lstStyle/>
          <a:p>
            <a:pPr indent="0" lvl="0" marL="0" rtl="0" algn="l">
              <a:lnSpc>
                <a:spcPct val="100000"/>
              </a:lnSpc>
              <a:spcBef>
                <a:spcPts val="0"/>
              </a:spcBef>
              <a:spcAft>
                <a:spcPts val="0"/>
              </a:spcAft>
              <a:buSzPts val="1400"/>
              <a:buNone/>
            </a:pPr>
            <a:r>
              <a:t/>
            </a:r>
            <a:endParaRPr/>
          </a:p>
        </p:txBody>
      </p:sp>
      <p:sp>
        <p:nvSpPr>
          <p:cNvPr id="313" name="Google Shape;313;p22:notes"/>
          <p:cNvSpPr txBox="1"/>
          <p:nvPr>
            <p:ph idx="12" type="sldNum"/>
          </p:nvPr>
        </p:nvSpPr>
        <p:spPr>
          <a:xfrm>
            <a:off x="3898103" y="9500961"/>
            <a:ext cx="2982119" cy="501878"/>
          </a:xfrm>
          <a:prstGeom prst="rect">
            <a:avLst/>
          </a:prstGeom>
          <a:noFill/>
          <a:ln>
            <a:noFill/>
          </a:ln>
        </p:spPr>
        <p:txBody>
          <a:bodyPr anchorCtr="0" anchor="b" bIns="48225" lIns="96450" spcFirstLastPara="1" rIns="96450" wrap="square" tIns="48225">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23:notes"/>
          <p:cNvSpPr/>
          <p:nvPr>
            <p:ph idx="2" type="sldImg"/>
          </p:nvPr>
        </p:nvSpPr>
        <p:spPr>
          <a:xfrm>
            <a:off x="441325" y="1250950"/>
            <a:ext cx="5999163" cy="33750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8" name="Google Shape;318;p23:notes"/>
          <p:cNvSpPr txBox="1"/>
          <p:nvPr>
            <p:ph idx="1" type="body"/>
          </p:nvPr>
        </p:nvSpPr>
        <p:spPr>
          <a:xfrm>
            <a:off x="688182" y="4813866"/>
            <a:ext cx="5505450" cy="3938617"/>
          </a:xfrm>
          <a:prstGeom prst="rect">
            <a:avLst/>
          </a:prstGeom>
          <a:noFill/>
          <a:ln>
            <a:noFill/>
          </a:ln>
        </p:spPr>
        <p:txBody>
          <a:bodyPr anchorCtr="0" anchor="t" bIns="48225" lIns="96450" spcFirstLastPara="1" rIns="96450" wrap="square" tIns="48225">
            <a:noAutofit/>
          </a:bodyPr>
          <a:lstStyle/>
          <a:p>
            <a:pPr indent="0" lvl="0" marL="0" rtl="0" algn="l">
              <a:lnSpc>
                <a:spcPct val="100000"/>
              </a:lnSpc>
              <a:spcBef>
                <a:spcPts val="0"/>
              </a:spcBef>
              <a:spcAft>
                <a:spcPts val="0"/>
              </a:spcAft>
              <a:buSzPts val="1400"/>
              <a:buNone/>
            </a:pPr>
            <a:r>
              <a:t/>
            </a:r>
            <a:endParaRPr/>
          </a:p>
        </p:txBody>
      </p:sp>
      <p:sp>
        <p:nvSpPr>
          <p:cNvPr id="319" name="Google Shape;319;p23:notes"/>
          <p:cNvSpPr txBox="1"/>
          <p:nvPr>
            <p:ph idx="12" type="sldNum"/>
          </p:nvPr>
        </p:nvSpPr>
        <p:spPr>
          <a:xfrm>
            <a:off x="3898103" y="9500961"/>
            <a:ext cx="2982119" cy="501878"/>
          </a:xfrm>
          <a:prstGeom prst="rect">
            <a:avLst/>
          </a:prstGeom>
          <a:noFill/>
          <a:ln>
            <a:noFill/>
          </a:ln>
        </p:spPr>
        <p:txBody>
          <a:bodyPr anchorCtr="0" anchor="b" bIns="48225" lIns="96450" spcFirstLastPara="1" rIns="96450" wrap="square" tIns="48225">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24:notes"/>
          <p:cNvSpPr/>
          <p:nvPr>
            <p:ph idx="2" type="sldImg"/>
          </p:nvPr>
        </p:nvSpPr>
        <p:spPr>
          <a:xfrm>
            <a:off x="441325" y="1250950"/>
            <a:ext cx="5999163" cy="33750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5" name="Google Shape;325;p24:notes"/>
          <p:cNvSpPr txBox="1"/>
          <p:nvPr>
            <p:ph idx="1" type="body"/>
          </p:nvPr>
        </p:nvSpPr>
        <p:spPr>
          <a:xfrm>
            <a:off x="688182" y="4813866"/>
            <a:ext cx="5505450" cy="3938617"/>
          </a:xfrm>
          <a:prstGeom prst="rect">
            <a:avLst/>
          </a:prstGeom>
          <a:noFill/>
          <a:ln>
            <a:noFill/>
          </a:ln>
        </p:spPr>
        <p:txBody>
          <a:bodyPr anchorCtr="0" anchor="t" bIns="48225" lIns="96450" spcFirstLastPara="1" rIns="96450" wrap="square" tIns="48225">
            <a:noAutofit/>
          </a:bodyPr>
          <a:lstStyle/>
          <a:p>
            <a:pPr indent="0" lvl="0" marL="0" rtl="0" algn="l">
              <a:lnSpc>
                <a:spcPct val="100000"/>
              </a:lnSpc>
              <a:spcBef>
                <a:spcPts val="0"/>
              </a:spcBef>
              <a:spcAft>
                <a:spcPts val="0"/>
              </a:spcAft>
              <a:buSzPts val="1400"/>
              <a:buNone/>
            </a:pPr>
            <a:r>
              <a:t/>
            </a:r>
            <a:endParaRPr/>
          </a:p>
        </p:txBody>
      </p:sp>
      <p:sp>
        <p:nvSpPr>
          <p:cNvPr id="326" name="Google Shape;326;p24:notes"/>
          <p:cNvSpPr txBox="1"/>
          <p:nvPr>
            <p:ph idx="12" type="sldNum"/>
          </p:nvPr>
        </p:nvSpPr>
        <p:spPr>
          <a:xfrm>
            <a:off x="3898103" y="9500961"/>
            <a:ext cx="2982119" cy="501878"/>
          </a:xfrm>
          <a:prstGeom prst="rect">
            <a:avLst/>
          </a:prstGeom>
          <a:noFill/>
          <a:ln>
            <a:noFill/>
          </a:ln>
        </p:spPr>
        <p:txBody>
          <a:bodyPr anchorCtr="0" anchor="b" bIns="48225" lIns="96450" spcFirstLastPara="1" rIns="96450" wrap="square" tIns="48225">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5" name="Shape 15"/>
        <p:cNvGrpSpPr/>
        <p:nvPr/>
      </p:nvGrpSpPr>
      <p:grpSpPr>
        <a:xfrm>
          <a:off x="0" y="0"/>
          <a:ext cx="0" cy="0"/>
          <a:chOff x="0" y="0"/>
          <a:chExt cx="0" cy="0"/>
        </a:xfrm>
      </p:grpSpPr>
      <p:sp>
        <p:nvSpPr>
          <p:cNvPr id="16" name="Google Shape;16;p3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3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8" name="Google Shape;18;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1" name="Shape 21"/>
        <p:cNvGrpSpPr/>
        <p:nvPr/>
      </p:nvGrpSpPr>
      <p:grpSpPr>
        <a:xfrm>
          <a:off x="0" y="0"/>
          <a:ext cx="0" cy="0"/>
          <a:chOff x="0" y="0"/>
          <a:chExt cx="0" cy="0"/>
        </a:xfrm>
      </p:grpSpPr>
      <p:sp>
        <p:nvSpPr>
          <p:cNvPr id="22" name="Google Shape;22;p36"/>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36"/>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4" name="Google Shape;24;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37"/>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37"/>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38"/>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38"/>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39"/>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39"/>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39"/>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39"/>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39"/>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4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4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42"/>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42"/>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4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43"/>
          <p:cNvSpPr/>
          <p:nvPr>
            <p:ph idx="2" type="pic"/>
          </p:nvPr>
        </p:nvSpPr>
        <p:spPr>
          <a:xfrm>
            <a:off x="5183188" y="987425"/>
            <a:ext cx="6172200" cy="4873625"/>
          </a:xfrm>
          <a:prstGeom prst="rect">
            <a:avLst/>
          </a:prstGeom>
          <a:noFill/>
          <a:ln>
            <a:noFill/>
          </a:ln>
        </p:spPr>
      </p:sp>
      <p:sp>
        <p:nvSpPr>
          <p:cNvPr id="68" name="Google Shape;68;p43"/>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44"/>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45"/>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45"/>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90" name="Shape 90"/>
        <p:cNvGrpSpPr/>
        <p:nvPr/>
      </p:nvGrpSpPr>
      <p:grpSpPr>
        <a:xfrm>
          <a:off x="0" y="0"/>
          <a:ext cx="0" cy="0"/>
          <a:chOff x="0" y="0"/>
          <a:chExt cx="0" cy="0"/>
        </a:xfrm>
      </p:grpSpPr>
      <p:sp>
        <p:nvSpPr>
          <p:cNvPr id="91" name="Google Shape;91;p34"/>
          <p:cNvSpPr txBox="1"/>
          <p:nvPr>
            <p:ph type="title"/>
          </p:nvPr>
        </p:nvSpPr>
        <p:spPr>
          <a:xfrm>
            <a:off x="914400" y="609600"/>
            <a:ext cx="103632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92" name="Google Shape;92;p34"/>
          <p:cNvSpPr txBox="1"/>
          <p:nvPr>
            <p:ph idx="1" type="body"/>
          </p:nvPr>
        </p:nvSpPr>
        <p:spPr>
          <a:xfrm>
            <a:off x="914400" y="1981200"/>
            <a:ext cx="10363200" cy="41148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93" name="Google Shape;93;p34"/>
          <p:cNvSpPr txBox="1"/>
          <p:nvPr>
            <p:ph idx="10" type="dt"/>
          </p:nvPr>
        </p:nvSpPr>
        <p:spPr>
          <a:xfrm>
            <a:off x="914400" y="6248400"/>
            <a:ext cx="25400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4" name="Google Shape;94;p34"/>
          <p:cNvSpPr txBox="1"/>
          <p:nvPr>
            <p:ph idx="11" type="ftr"/>
          </p:nvPr>
        </p:nvSpPr>
        <p:spPr>
          <a:xfrm>
            <a:off x="4165600" y="6248400"/>
            <a:ext cx="3860800" cy="4572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5" name="Google Shape;95;p34"/>
          <p:cNvSpPr txBox="1"/>
          <p:nvPr>
            <p:ph idx="12" type="sldNum"/>
          </p:nvPr>
        </p:nvSpPr>
        <p:spPr>
          <a:xfrm>
            <a:off x="8737600" y="6248400"/>
            <a:ext cx="2540000" cy="4572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6" name="Shape 96"/>
        <p:cNvGrpSpPr/>
        <p:nvPr/>
      </p:nvGrpSpPr>
      <p:grpSpPr>
        <a:xfrm>
          <a:off x="0" y="0"/>
          <a:ext cx="0" cy="0"/>
          <a:chOff x="0" y="0"/>
          <a:chExt cx="0" cy="0"/>
        </a:xfrm>
      </p:grpSpPr>
      <p:sp>
        <p:nvSpPr>
          <p:cNvPr id="97" name="Google Shape;97;p35"/>
          <p:cNvSpPr txBox="1"/>
          <p:nvPr>
            <p:ph type="ctrTitle"/>
          </p:nvPr>
        </p:nvSpPr>
        <p:spPr>
          <a:xfrm>
            <a:off x="914400" y="2130426"/>
            <a:ext cx="10363200" cy="14700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98" name="Google Shape;98;p35"/>
          <p:cNvSpPr txBox="1"/>
          <p:nvPr>
            <p:ph idx="1" type="subTitle"/>
          </p:nvPr>
        </p:nvSpPr>
        <p:spPr>
          <a:xfrm>
            <a:off x="1828800" y="3886200"/>
            <a:ext cx="8534400" cy="17526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640"/>
              </a:spcBef>
              <a:spcAft>
                <a:spcPts val="0"/>
              </a:spcAft>
              <a:buClr>
                <a:schemeClr val="dk1"/>
              </a:buClr>
              <a:buSzPts val="3200"/>
              <a:buFont typeface="Arial"/>
              <a:buNone/>
              <a:defRPr/>
            </a:lvl1pPr>
            <a:lvl2pPr lvl="1" algn="ctr">
              <a:lnSpc>
                <a:spcPct val="100000"/>
              </a:lnSpc>
              <a:spcBef>
                <a:spcPts val="560"/>
              </a:spcBef>
              <a:spcAft>
                <a:spcPts val="0"/>
              </a:spcAft>
              <a:buClr>
                <a:schemeClr val="dk1"/>
              </a:buClr>
              <a:buSzPts val="2800"/>
              <a:buFont typeface="Arial"/>
              <a:buNone/>
              <a:defRPr/>
            </a:lvl2pPr>
            <a:lvl3pPr lvl="2" algn="ctr">
              <a:lnSpc>
                <a:spcPct val="100000"/>
              </a:lnSpc>
              <a:spcBef>
                <a:spcPts val="480"/>
              </a:spcBef>
              <a:spcAft>
                <a:spcPts val="0"/>
              </a:spcAft>
              <a:buClr>
                <a:schemeClr val="dk1"/>
              </a:buClr>
              <a:buSzPts val="2400"/>
              <a:buFont typeface="Arial"/>
              <a:buNone/>
              <a:defRPr/>
            </a:lvl3pPr>
            <a:lvl4pPr lvl="3" algn="ctr">
              <a:lnSpc>
                <a:spcPct val="100000"/>
              </a:lnSpc>
              <a:spcBef>
                <a:spcPts val="400"/>
              </a:spcBef>
              <a:spcAft>
                <a:spcPts val="0"/>
              </a:spcAft>
              <a:buClr>
                <a:schemeClr val="dk1"/>
              </a:buClr>
              <a:buSzPts val="2000"/>
              <a:buFont typeface="Arial"/>
              <a:buNone/>
              <a:defRPr/>
            </a:lvl4pPr>
            <a:lvl5pPr lvl="4" algn="ctr">
              <a:lnSpc>
                <a:spcPct val="100000"/>
              </a:lnSpc>
              <a:spcBef>
                <a:spcPts val="400"/>
              </a:spcBef>
              <a:spcAft>
                <a:spcPts val="0"/>
              </a:spcAft>
              <a:buClr>
                <a:schemeClr val="dk1"/>
              </a:buClr>
              <a:buSzPts val="2000"/>
              <a:buFont typeface="Arial"/>
              <a:buNone/>
              <a:defRPr/>
            </a:lvl5pPr>
            <a:lvl6pPr lvl="5" algn="ctr">
              <a:lnSpc>
                <a:spcPct val="100000"/>
              </a:lnSpc>
              <a:spcBef>
                <a:spcPts val="400"/>
              </a:spcBef>
              <a:spcAft>
                <a:spcPts val="0"/>
              </a:spcAft>
              <a:buClr>
                <a:schemeClr val="dk1"/>
              </a:buClr>
              <a:buSzPts val="2000"/>
              <a:buFont typeface="Arial"/>
              <a:buNone/>
              <a:defRPr/>
            </a:lvl6pPr>
            <a:lvl7pPr lvl="6" algn="ctr">
              <a:lnSpc>
                <a:spcPct val="100000"/>
              </a:lnSpc>
              <a:spcBef>
                <a:spcPts val="400"/>
              </a:spcBef>
              <a:spcAft>
                <a:spcPts val="0"/>
              </a:spcAft>
              <a:buClr>
                <a:schemeClr val="dk1"/>
              </a:buClr>
              <a:buSzPts val="2000"/>
              <a:buFont typeface="Arial"/>
              <a:buNone/>
              <a:defRPr/>
            </a:lvl7pPr>
            <a:lvl8pPr lvl="7" algn="ctr">
              <a:lnSpc>
                <a:spcPct val="100000"/>
              </a:lnSpc>
              <a:spcBef>
                <a:spcPts val="400"/>
              </a:spcBef>
              <a:spcAft>
                <a:spcPts val="0"/>
              </a:spcAft>
              <a:buClr>
                <a:schemeClr val="dk1"/>
              </a:buClr>
              <a:buSzPts val="2000"/>
              <a:buFont typeface="Arial"/>
              <a:buNone/>
              <a:defRPr/>
            </a:lvl8pPr>
            <a:lvl9pPr lvl="8" algn="ctr">
              <a:lnSpc>
                <a:spcPct val="100000"/>
              </a:lnSpc>
              <a:spcBef>
                <a:spcPts val="400"/>
              </a:spcBef>
              <a:spcAft>
                <a:spcPts val="0"/>
              </a:spcAft>
              <a:buClr>
                <a:schemeClr val="dk1"/>
              </a:buClr>
              <a:buSzPts val="2000"/>
              <a:buFont typeface="Arial"/>
              <a:buNone/>
              <a:defRPr/>
            </a:lvl9pPr>
          </a:lstStyle>
          <a:p/>
        </p:txBody>
      </p:sp>
      <p:sp>
        <p:nvSpPr>
          <p:cNvPr id="99" name="Google Shape;99;p35"/>
          <p:cNvSpPr txBox="1"/>
          <p:nvPr>
            <p:ph idx="10" type="dt"/>
          </p:nvPr>
        </p:nvSpPr>
        <p:spPr>
          <a:xfrm>
            <a:off x="914400" y="6248400"/>
            <a:ext cx="25400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0" name="Google Shape;100;p35"/>
          <p:cNvSpPr txBox="1"/>
          <p:nvPr>
            <p:ph idx="11" type="ftr"/>
          </p:nvPr>
        </p:nvSpPr>
        <p:spPr>
          <a:xfrm>
            <a:off x="4165600" y="6248400"/>
            <a:ext cx="3860800" cy="4572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1" name="Google Shape;101;p35"/>
          <p:cNvSpPr txBox="1"/>
          <p:nvPr>
            <p:ph idx="12" type="sldNum"/>
          </p:nvPr>
        </p:nvSpPr>
        <p:spPr>
          <a:xfrm>
            <a:off x="8737600" y="6248400"/>
            <a:ext cx="2540000" cy="4572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02" name="Shape 102"/>
        <p:cNvGrpSpPr/>
        <p:nvPr/>
      </p:nvGrpSpPr>
      <p:grpSpPr>
        <a:xfrm>
          <a:off x="0" y="0"/>
          <a:ext cx="0" cy="0"/>
          <a:chOff x="0" y="0"/>
          <a:chExt cx="0" cy="0"/>
        </a:xfrm>
      </p:grpSpPr>
      <p:sp>
        <p:nvSpPr>
          <p:cNvPr id="103" name="Google Shape;103;p46"/>
          <p:cNvSpPr txBox="1"/>
          <p:nvPr>
            <p:ph type="title"/>
          </p:nvPr>
        </p:nvSpPr>
        <p:spPr>
          <a:xfrm>
            <a:off x="963084" y="4406901"/>
            <a:ext cx="10363200" cy="13620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4000" cap="none"/>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04" name="Google Shape;104;p46"/>
          <p:cNvSpPr txBox="1"/>
          <p:nvPr>
            <p:ph idx="1" type="body"/>
          </p:nvPr>
        </p:nvSpPr>
        <p:spPr>
          <a:xfrm>
            <a:off x="963084" y="2906713"/>
            <a:ext cx="10363200" cy="1500187"/>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00"/>
              </a:spcBef>
              <a:spcAft>
                <a:spcPts val="0"/>
              </a:spcAft>
              <a:buClr>
                <a:schemeClr val="dk1"/>
              </a:buClr>
              <a:buSzPts val="2000"/>
              <a:buFont typeface="Arial"/>
              <a:buNone/>
              <a:defRPr sz="2000"/>
            </a:lvl1pPr>
            <a:lvl2pPr indent="-228600" lvl="1" marL="914400" algn="l">
              <a:lnSpc>
                <a:spcPct val="100000"/>
              </a:lnSpc>
              <a:spcBef>
                <a:spcPts val="360"/>
              </a:spcBef>
              <a:spcAft>
                <a:spcPts val="0"/>
              </a:spcAft>
              <a:buClr>
                <a:schemeClr val="dk1"/>
              </a:buClr>
              <a:buSzPts val="1800"/>
              <a:buFont typeface="Arial"/>
              <a:buNone/>
              <a:defRPr sz="1800"/>
            </a:lvl2pPr>
            <a:lvl3pPr indent="-228600" lvl="2" marL="1371600" algn="l">
              <a:lnSpc>
                <a:spcPct val="100000"/>
              </a:lnSpc>
              <a:spcBef>
                <a:spcPts val="320"/>
              </a:spcBef>
              <a:spcAft>
                <a:spcPts val="0"/>
              </a:spcAft>
              <a:buClr>
                <a:schemeClr val="dk1"/>
              </a:buClr>
              <a:buSzPts val="1600"/>
              <a:buFont typeface="Arial"/>
              <a:buNone/>
              <a:defRPr sz="1600"/>
            </a:lvl3pPr>
            <a:lvl4pPr indent="-228600" lvl="3" marL="1828800" algn="l">
              <a:lnSpc>
                <a:spcPct val="100000"/>
              </a:lnSpc>
              <a:spcBef>
                <a:spcPts val="280"/>
              </a:spcBef>
              <a:spcAft>
                <a:spcPts val="0"/>
              </a:spcAft>
              <a:buClr>
                <a:schemeClr val="dk1"/>
              </a:buClr>
              <a:buSzPts val="1400"/>
              <a:buFont typeface="Arial"/>
              <a:buNone/>
              <a:defRPr sz="1400"/>
            </a:lvl4pPr>
            <a:lvl5pPr indent="-228600" lvl="4" marL="2286000" algn="l">
              <a:lnSpc>
                <a:spcPct val="100000"/>
              </a:lnSpc>
              <a:spcBef>
                <a:spcPts val="280"/>
              </a:spcBef>
              <a:spcAft>
                <a:spcPts val="0"/>
              </a:spcAft>
              <a:buClr>
                <a:schemeClr val="dk1"/>
              </a:buClr>
              <a:buSzPts val="1400"/>
              <a:buFont typeface="Arial"/>
              <a:buNone/>
              <a:defRPr sz="1400"/>
            </a:lvl5pPr>
            <a:lvl6pPr indent="-228600" lvl="5" marL="2743200" algn="l">
              <a:lnSpc>
                <a:spcPct val="100000"/>
              </a:lnSpc>
              <a:spcBef>
                <a:spcPts val="280"/>
              </a:spcBef>
              <a:spcAft>
                <a:spcPts val="0"/>
              </a:spcAft>
              <a:buClr>
                <a:schemeClr val="dk1"/>
              </a:buClr>
              <a:buSzPts val="1400"/>
              <a:buFont typeface="Arial"/>
              <a:buNone/>
              <a:defRPr sz="1400"/>
            </a:lvl6pPr>
            <a:lvl7pPr indent="-228600" lvl="6" marL="3200400" algn="l">
              <a:lnSpc>
                <a:spcPct val="100000"/>
              </a:lnSpc>
              <a:spcBef>
                <a:spcPts val="280"/>
              </a:spcBef>
              <a:spcAft>
                <a:spcPts val="0"/>
              </a:spcAft>
              <a:buClr>
                <a:schemeClr val="dk1"/>
              </a:buClr>
              <a:buSzPts val="1400"/>
              <a:buFont typeface="Arial"/>
              <a:buNone/>
              <a:defRPr sz="1400"/>
            </a:lvl7pPr>
            <a:lvl8pPr indent="-228600" lvl="7" marL="3657600" algn="l">
              <a:lnSpc>
                <a:spcPct val="100000"/>
              </a:lnSpc>
              <a:spcBef>
                <a:spcPts val="280"/>
              </a:spcBef>
              <a:spcAft>
                <a:spcPts val="0"/>
              </a:spcAft>
              <a:buClr>
                <a:schemeClr val="dk1"/>
              </a:buClr>
              <a:buSzPts val="1400"/>
              <a:buFont typeface="Arial"/>
              <a:buNone/>
              <a:defRPr sz="1400"/>
            </a:lvl8pPr>
            <a:lvl9pPr indent="-228600" lvl="8" marL="4114800" algn="l">
              <a:lnSpc>
                <a:spcPct val="100000"/>
              </a:lnSpc>
              <a:spcBef>
                <a:spcPts val="280"/>
              </a:spcBef>
              <a:spcAft>
                <a:spcPts val="0"/>
              </a:spcAft>
              <a:buClr>
                <a:schemeClr val="dk1"/>
              </a:buClr>
              <a:buSzPts val="1400"/>
              <a:buFont typeface="Arial"/>
              <a:buNone/>
              <a:defRPr sz="1400"/>
            </a:lvl9pPr>
          </a:lstStyle>
          <a:p/>
        </p:txBody>
      </p:sp>
      <p:sp>
        <p:nvSpPr>
          <p:cNvPr id="105" name="Google Shape;105;p46"/>
          <p:cNvSpPr txBox="1"/>
          <p:nvPr>
            <p:ph idx="10" type="dt"/>
          </p:nvPr>
        </p:nvSpPr>
        <p:spPr>
          <a:xfrm>
            <a:off x="914400" y="6248400"/>
            <a:ext cx="25400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6" name="Google Shape;106;p46"/>
          <p:cNvSpPr txBox="1"/>
          <p:nvPr>
            <p:ph idx="11" type="ftr"/>
          </p:nvPr>
        </p:nvSpPr>
        <p:spPr>
          <a:xfrm>
            <a:off x="4165600" y="6248400"/>
            <a:ext cx="3860800" cy="4572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7" name="Google Shape;107;p46"/>
          <p:cNvSpPr txBox="1"/>
          <p:nvPr>
            <p:ph idx="12" type="sldNum"/>
          </p:nvPr>
        </p:nvSpPr>
        <p:spPr>
          <a:xfrm>
            <a:off x="8737600" y="6248400"/>
            <a:ext cx="2540000" cy="4572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08" name="Shape 108"/>
        <p:cNvGrpSpPr/>
        <p:nvPr/>
      </p:nvGrpSpPr>
      <p:grpSpPr>
        <a:xfrm>
          <a:off x="0" y="0"/>
          <a:ext cx="0" cy="0"/>
          <a:chOff x="0" y="0"/>
          <a:chExt cx="0" cy="0"/>
        </a:xfrm>
      </p:grpSpPr>
      <p:sp>
        <p:nvSpPr>
          <p:cNvPr id="109" name="Google Shape;109;p47"/>
          <p:cNvSpPr txBox="1"/>
          <p:nvPr>
            <p:ph type="title"/>
          </p:nvPr>
        </p:nvSpPr>
        <p:spPr>
          <a:xfrm>
            <a:off x="914400" y="609600"/>
            <a:ext cx="103632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10" name="Google Shape;110;p47"/>
          <p:cNvSpPr txBox="1"/>
          <p:nvPr>
            <p:ph idx="1" type="body"/>
          </p:nvPr>
        </p:nvSpPr>
        <p:spPr>
          <a:xfrm>
            <a:off x="914400" y="1981200"/>
            <a:ext cx="5080000" cy="4114800"/>
          </a:xfrm>
          <a:prstGeom prst="rect">
            <a:avLst/>
          </a:prstGeom>
          <a:noFill/>
          <a:ln>
            <a:noFill/>
          </a:ln>
        </p:spPr>
        <p:txBody>
          <a:bodyPr anchorCtr="0" anchor="t" bIns="45700" lIns="91425" spcFirstLastPara="1" rIns="91425" wrap="square" tIns="45700">
            <a:noAutofit/>
          </a:bodyPr>
          <a:lstStyle>
            <a:lvl1pPr indent="-406400" lvl="0" marL="457200" algn="l">
              <a:lnSpc>
                <a:spcPct val="100000"/>
              </a:lnSpc>
              <a:spcBef>
                <a:spcPts val="560"/>
              </a:spcBef>
              <a:spcAft>
                <a:spcPts val="0"/>
              </a:spcAft>
              <a:buClr>
                <a:schemeClr val="dk1"/>
              </a:buClr>
              <a:buSzPts val="2800"/>
              <a:buFont typeface="Arial"/>
              <a:buChar char="•"/>
              <a:defRPr sz="2800"/>
            </a:lvl1pPr>
            <a:lvl2pPr indent="-381000" lvl="1" marL="914400" algn="l">
              <a:lnSpc>
                <a:spcPct val="100000"/>
              </a:lnSpc>
              <a:spcBef>
                <a:spcPts val="480"/>
              </a:spcBef>
              <a:spcAft>
                <a:spcPts val="0"/>
              </a:spcAft>
              <a:buClr>
                <a:schemeClr val="dk1"/>
              </a:buClr>
              <a:buSzPts val="2400"/>
              <a:buFont typeface="Arial"/>
              <a:buChar char="–"/>
              <a:defRPr sz="2400"/>
            </a:lvl2pPr>
            <a:lvl3pPr indent="-355600" lvl="2" marL="1371600" algn="l">
              <a:lnSpc>
                <a:spcPct val="100000"/>
              </a:lnSpc>
              <a:spcBef>
                <a:spcPts val="400"/>
              </a:spcBef>
              <a:spcAft>
                <a:spcPts val="0"/>
              </a:spcAft>
              <a:buClr>
                <a:schemeClr val="dk1"/>
              </a:buClr>
              <a:buSzPts val="2000"/>
              <a:buFont typeface="Arial"/>
              <a:buChar char="•"/>
              <a:defRPr sz="2000"/>
            </a:lvl3pPr>
            <a:lvl4pPr indent="-342900" lvl="3" marL="1828800" algn="l">
              <a:lnSpc>
                <a:spcPct val="100000"/>
              </a:lnSpc>
              <a:spcBef>
                <a:spcPts val="360"/>
              </a:spcBef>
              <a:spcAft>
                <a:spcPts val="0"/>
              </a:spcAft>
              <a:buClr>
                <a:schemeClr val="dk1"/>
              </a:buClr>
              <a:buSzPts val="1800"/>
              <a:buFont typeface="Arial"/>
              <a:buChar char="–"/>
              <a:defRPr sz="1800"/>
            </a:lvl4pPr>
            <a:lvl5pPr indent="-342900" lvl="4" marL="2286000" algn="l">
              <a:lnSpc>
                <a:spcPct val="100000"/>
              </a:lnSpc>
              <a:spcBef>
                <a:spcPts val="360"/>
              </a:spcBef>
              <a:spcAft>
                <a:spcPts val="0"/>
              </a:spcAft>
              <a:buClr>
                <a:schemeClr val="dk1"/>
              </a:buClr>
              <a:buSzPts val="1800"/>
              <a:buFont typeface="Arial"/>
              <a:buChar char="»"/>
              <a:defRPr sz="1800"/>
            </a:lvl5pPr>
            <a:lvl6pPr indent="-342900" lvl="5" marL="2743200" algn="l">
              <a:lnSpc>
                <a:spcPct val="100000"/>
              </a:lnSpc>
              <a:spcBef>
                <a:spcPts val="360"/>
              </a:spcBef>
              <a:spcAft>
                <a:spcPts val="0"/>
              </a:spcAft>
              <a:buClr>
                <a:schemeClr val="dk1"/>
              </a:buClr>
              <a:buSzPts val="1800"/>
              <a:buFont typeface="Arial"/>
              <a:buChar char="»"/>
              <a:defRPr sz="1800"/>
            </a:lvl6pPr>
            <a:lvl7pPr indent="-342900" lvl="6" marL="3200400" algn="l">
              <a:lnSpc>
                <a:spcPct val="100000"/>
              </a:lnSpc>
              <a:spcBef>
                <a:spcPts val="360"/>
              </a:spcBef>
              <a:spcAft>
                <a:spcPts val="0"/>
              </a:spcAft>
              <a:buClr>
                <a:schemeClr val="dk1"/>
              </a:buClr>
              <a:buSzPts val="1800"/>
              <a:buFont typeface="Arial"/>
              <a:buChar char="»"/>
              <a:defRPr sz="1800"/>
            </a:lvl7pPr>
            <a:lvl8pPr indent="-342900" lvl="7" marL="3657600" algn="l">
              <a:lnSpc>
                <a:spcPct val="100000"/>
              </a:lnSpc>
              <a:spcBef>
                <a:spcPts val="360"/>
              </a:spcBef>
              <a:spcAft>
                <a:spcPts val="0"/>
              </a:spcAft>
              <a:buClr>
                <a:schemeClr val="dk1"/>
              </a:buClr>
              <a:buSzPts val="1800"/>
              <a:buFont typeface="Arial"/>
              <a:buChar char="»"/>
              <a:defRPr sz="1800"/>
            </a:lvl8pPr>
            <a:lvl9pPr indent="-342900" lvl="8" marL="4114800" algn="l">
              <a:lnSpc>
                <a:spcPct val="100000"/>
              </a:lnSpc>
              <a:spcBef>
                <a:spcPts val="360"/>
              </a:spcBef>
              <a:spcAft>
                <a:spcPts val="0"/>
              </a:spcAft>
              <a:buClr>
                <a:schemeClr val="dk1"/>
              </a:buClr>
              <a:buSzPts val="1800"/>
              <a:buFont typeface="Arial"/>
              <a:buChar char="»"/>
              <a:defRPr sz="1800"/>
            </a:lvl9pPr>
          </a:lstStyle>
          <a:p/>
        </p:txBody>
      </p:sp>
      <p:sp>
        <p:nvSpPr>
          <p:cNvPr id="111" name="Google Shape;111;p47"/>
          <p:cNvSpPr txBox="1"/>
          <p:nvPr>
            <p:ph idx="2" type="body"/>
          </p:nvPr>
        </p:nvSpPr>
        <p:spPr>
          <a:xfrm>
            <a:off x="6197600" y="1981200"/>
            <a:ext cx="5080000" cy="4114800"/>
          </a:xfrm>
          <a:prstGeom prst="rect">
            <a:avLst/>
          </a:prstGeom>
          <a:noFill/>
          <a:ln>
            <a:noFill/>
          </a:ln>
        </p:spPr>
        <p:txBody>
          <a:bodyPr anchorCtr="0" anchor="t" bIns="45700" lIns="91425" spcFirstLastPara="1" rIns="91425" wrap="square" tIns="45700">
            <a:noAutofit/>
          </a:bodyPr>
          <a:lstStyle>
            <a:lvl1pPr indent="-406400" lvl="0" marL="457200" algn="l">
              <a:lnSpc>
                <a:spcPct val="100000"/>
              </a:lnSpc>
              <a:spcBef>
                <a:spcPts val="560"/>
              </a:spcBef>
              <a:spcAft>
                <a:spcPts val="0"/>
              </a:spcAft>
              <a:buClr>
                <a:schemeClr val="dk1"/>
              </a:buClr>
              <a:buSzPts val="2800"/>
              <a:buFont typeface="Arial"/>
              <a:buChar char="•"/>
              <a:defRPr sz="2800"/>
            </a:lvl1pPr>
            <a:lvl2pPr indent="-381000" lvl="1" marL="914400" algn="l">
              <a:lnSpc>
                <a:spcPct val="100000"/>
              </a:lnSpc>
              <a:spcBef>
                <a:spcPts val="480"/>
              </a:spcBef>
              <a:spcAft>
                <a:spcPts val="0"/>
              </a:spcAft>
              <a:buClr>
                <a:schemeClr val="dk1"/>
              </a:buClr>
              <a:buSzPts val="2400"/>
              <a:buFont typeface="Arial"/>
              <a:buChar char="–"/>
              <a:defRPr sz="2400"/>
            </a:lvl2pPr>
            <a:lvl3pPr indent="-355600" lvl="2" marL="1371600" algn="l">
              <a:lnSpc>
                <a:spcPct val="100000"/>
              </a:lnSpc>
              <a:spcBef>
                <a:spcPts val="400"/>
              </a:spcBef>
              <a:spcAft>
                <a:spcPts val="0"/>
              </a:spcAft>
              <a:buClr>
                <a:schemeClr val="dk1"/>
              </a:buClr>
              <a:buSzPts val="2000"/>
              <a:buFont typeface="Arial"/>
              <a:buChar char="•"/>
              <a:defRPr sz="2000"/>
            </a:lvl3pPr>
            <a:lvl4pPr indent="-342900" lvl="3" marL="1828800" algn="l">
              <a:lnSpc>
                <a:spcPct val="100000"/>
              </a:lnSpc>
              <a:spcBef>
                <a:spcPts val="360"/>
              </a:spcBef>
              <a:spcAft>
                <a:spcPts val="0"/>
              </a:spcAft>
              <a:buClr>
                <a:schemeClr val="dk1"/>
              </a:buClr>
              <a:buSzPts val="1800"/>
              <a:buFont typeface="Arial"/>
              <a:buChar char="–"/>
              <a:defRPr sz="1800"/>
            </a:lvl4pPr>
            <a:lvl5pPr indent="-342900" lvl="4" marL="2286000" algn="l">
              <a:lnSpc>
                <a:spcPct val="100000"/>
              </a:lnSpc>
              <a:spcBef>
                <a:spcPts val="360"/>
              </a:spcBef>
              <a:spcAft>
                <a:spcPts val="0"/>
              </a:spcAft>
              <a:buClr>
                <a:schemeClr val="dk1"/>
              </a:buClr>
              <a:buSzPts val="1800"/>
              <a:buFont typeface="Arial"/>
              <a:buChar char="»"/>
              <a:defRPr sz="1800"/>
            </a:lvl5pPr>
            <a:lvl6pPr indent="-342900" lvl="5" marL="2743200" algn="l">
              <a:lnSpc>
                <a:spcPct val="100000"/>
              </a:lnSpc>
              <a:spcBef>
                <a:spcPts val="360"/>
              </a:spcBef>
              <a:spcAft>
                <a:spcPts val="0"/>
              </a:spcAft>
              <a:buClr>
                <a:schemeClr val="dk1"/>
              </a:buClr>
              <a:buSzPts val="1800"/>
              <a:buFont typeface="Arial"/>
              <a:buChar char="»"/>
              <a:defRPr sz="1800"/>
            </a:lvl6pPr>
            <a:lvl7pPr indent="-342900" lvl="6" marL="3200400" algn="l">
              <a:lnSpc>
                <a:spcPct val="100000"/>
              </a:lnSpc>
              <a:spcBef>
                <a:spcPts val="360"/>
              </a:spcBef>
              <a:spcAft>
                <a:spcPts val="0"/>
              </a:spcAft>
              <a:buClr>
                <a:schemeClr val="dk1"/>
              </a:buClr>
              <a:buSzPts val="1800"/>
              <a:buFont typeface="Arial"/>
              <a:buChar char="»"/>
              <a:defRPr sz="1800"/>
            </a:lvl7pPr>
            <a:lvl8pPr indent="-342900" lvl="7" marL="3657600" algn="l">
              <a:lnSpc>
                <a:spcPct val="100000"/>
              </a:lnSpc>
              <a:spcBef>
                <a:spcPts val="360"/>
              </a:spcBef>
              <a:spcAft>
                <a:spcPts val="0"/>
              </a:spcAft>
              <a:buClr>
                <a:schemeClr val="dk1"/>
              </a:buClr>
              <a:buSzPts val="1800"/>
              <a:buFont typeface="Arial"/>
              <a:buChar char="»"/>
              <a:defRPr sz="1800"/>
            </a:lvl8pPr>
            <a:lvl9pPr indent="-342900" lvl="8" marL="4114800" algn="l">
              <a:lnSpc>
                <a:spcPct val="100000"/>
              </a:lnSpc>
              <a:spcBef>
                <a:spcPts val="360"/>
              </a:spcBef>
              <a:spcAft>
                <a:spcPts val="0"/>
              </a:spcAft>
              <a:buClr>
                <a:schemeClr val="dk1"/>
              </a:buClr>
              <a:buSzPts val="1800"/>
              <a:buFont typeface="Arial"/>
              <a:buChar char="»"/>
              <a:defRPr sz="1800"/>
            </a:lvl9pPr>
          </a:lstStyle>
          <a:p/>
        </p:txBody>
      </p:sp>
      <p:sp>
        <p:nvSpPr>
          <p:cNvPr id="112" name="Google Shape;112;p47"/>
          <p:cNvSpPr txBox="1"/>
          <p:nvPr>
            <p:ph idx="10" type="dt"/>
          </p:nvPr>
        </p:nvSpPr>
        <p:spPr>
          <a:xfrm>
            <a:off x="914400" y="6248400"/>
            <a:ext cx="25400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3" name="Google Shape;113;p47"/>
          <p:cNvSpPr txBox="1"/>
          <p:nvPr>
            <p:ph idx="11" type="ftr"/>
          </p:nvPr>
        </p:nvSpPr>
        <p:spPr>
          <a:xfrm>
            <a:off x="4165600" y="6248400"/>
            <a:ext cx="3860800" cy="4572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4" name="Google Shape;114;p47"/>
          <p:cNvSpPr txBox="1"/>
          <p:nvPr>
            <p:ph idx="12" type="sldNum"/>
          </p:nvPr>
        </p:nvSpPr>
        <p:spPr>
          <a:xfrm>
            <a:off x="8737600" y="6248400"/>
            <a:ext cx="2540000" cy="4572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15" name="Shape 115"/>
        <p:cNvGrpSpPr/>
        <p:nvPr/>
      </p:nvGrpSpPr>
      <p:grpSpPr>
        <a:xfrm>
          <a:off x="0" y="0"/>
          <a:ext cx="0" cy="0"/>
          <a:chOff x="0" y="0"/>
          <a:chExt cx="0" cy="0"/>
        </a:xfrm>
      </p:grpSpPr>
      <p:sp>
        <p:nvSpPr>
          <p:cNvPr id="116" name="Google Shape;116;p48"/>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17" name="Google Shape;117;p48"/>
          <p:cNvSpPr txBox="1"/>
          <p:nvPr>
            <p:ph idx="1" type="body"/>
          </p:nvPr>
        </p:nvSpPr>
        <p:spPr>
          <a:xfrm>
            <a:off x="609600" y="1535113"/>
            <a:ext cx="5386917" cy="6397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chemeClr val="dk1"/>
              </a:buClr>
              <a:buSzPts val="2400"/>
              <a:buFont typeface="Arial"/>
              <a:buNone/>
              <a:defRPr b="1" sz="2400"/>
            </a:lvl1pPr>
            <a:lvl2pPr indent="-228600" lvl="1" marL="914400" algn="l">
              <a:lnSpc>
                <a:spcPct val="100000"/>
              </a:lnSpc>
              <a:spcBef>
                <a:spcPts val="400"/>
              </a:spcBef>
              <a:spcAft>
                <a:spcPts val="0"/>
              </a:spcAft>
              <a:buClr>
                <a:schemeClr val="dk1"/>
              </a:buClr>
              <a:buSzPts val="2000"/>
              <a:buFont typeface="Arial"/>
              <a:buNone/>
              <a:defRPr b="1" sz="2000"/>
            </a:lvl2pPr>
            <a:lvl3pPr indent="-228600" lvl="2" marL="1371600" algn="l">
              <a:lnSpc>
                <a:spcPct val="100000"/>
              </a:lnSpc>
              <a:spcBef>
                <a:spcPts val="360"/>
              </a:spcBef>
              <a:spcAft>
                <a:spcPts val="0"/>
              </a:spcAft>
              <a:buClr>
                <a:schemeClr val="dk1"/>
              </a:buClr>
              <a:buSzPts val="1800"/>
              <a:buFont typeface="Arial"/>
              <a:buNone/>
              <a:defRPr b="1" sz="1800"/>
            </a:lvl3pPr>
            <a:lvl4pPr indent="-228600" lvl="3" marL="1828800" algn="l">
              <a:lnSpc>
                <a:spcPct val="100000"/>
              </a:lnSpc>
              <a:spcBef>
                <a:spcPts val="320"/>
              </a:spcBef>
              <a:spcAft>
                <a:spcPts val="0"/>
              </a:spcAft>
              <a:buClr>
                <a:schemeClr val="dk1"/>
              </a:buClr>
              <a:buSzPts val="1600"/>
              <a:buFont typeface="Arial"/>
              <a:buNone/>
              <a:defRPr b="1" sz="1600"/>
            </a:lvl4pPr>
            <a:lvl5pPr indent="-228600" lvl="4" marL="2286000" algn="l">
              <a:lnSpc>
                <a:spcPct val="100000"/>
              </a:lnSpc>
              <a:spcBef>
                <a:spcPts val="320"/>
              </a:spcBef>
              <a:spcAft>
                <a:spcPts val="0"/>
              </a:spcAft>
              <a:buClr>
                <a:schemeClr val="dk1"/>
              </a:buClr>
              <a:buSzPts val="1600"/>
              <a:buFont typeface="Arial"/>
              <a:buNone/>
              <a:defRPr b="1" sz="1600"/>
            </a:lvl5pPr>
            <a:lvl6pPr indent="-228600" lvl="5" marL="2743200" algn="l">
              <a:lnSpc>
                <a:spcPct val="100000"/>
              </a:lnSpc>
              <a:spcBef>
                <a:spcPts val="320"/>
              </a:spcBef>
              <a:spcAft>
                <a:spcPts val="0"/>
              </a:spcAft>
              <a:buClr>
                <a:schemeClr val="dk1"/>
              </a:buClr>
              <a:buSzPts val="1600"/>
              <a:buFont typeface="Arial"/>
              <a:buNone/>
              <a:defRPr b="1" sz="1600"/>
            </a:lvl6pPr>
            <a:lvl7pPr indent="-228600" lvl="6" marL="3200400" algn="l">
              <a:lnSpc>
                <a:spcPct val="100000"/>
              </a:lnSpc>
              <a:spcBef>
                <a:spcPts val="320"/>
              </a:spcBef>
              <a:spcAft>
                <a:spcPts val="0"/>
              </a:spcAft>
              <a:buClr>
                <a:schemeClr val="dk1"/>
              </a:buClr>
              <a:buSzPts val="1600"/>
              <a:buFont typeface="Arial"/>
              <a:buNone/>
              <a:defRPr b="1" sz="1600"/>
            </a:lvl7pPr>
            <a:lvl8pPr indent="-228600" lvl="7" marL="3657600" algn="l">
              <a:lnSpc>
                <a:spcPct val="100000"/>
              </a:lnSpc>
              <a:spcBef>
                <a:spcPts val="320"/>
              </a:spcBef>
              <a:spcAft>
                <a:spcPts val="0"/>
              </a:spcAft>
              <a:buClr>
                <a:schemeClr val="dk1"/>
              </a:buClr>
              <a:buSzPts val="1600"/>
              <a:buFont typeface="Arial"/>
              <a:buNone/>
              <a:defRPr b="1" sz="1600"/>
            </a:lvl8pPr>
            <a:lvl9pPr indent="-228600" lvl="8" marL="4114800" algn="l">
              <a:lnSpc>
                <a:spcPct val="100000"/>
              </a:lnSpc>
              <a:spcBef>
                <a:spcPts val="320"/>
              </a:spcBef>
              <a:spcAft>
                <a:spcPts val="0"/>
              </a:spcAft>
              <a:buClr>
                <a:schemeClr val="dk1"/>
              </a:buClr>
              <a:buSzPts val="1600"/>
              <a:buFont typeface="Arial"/>
              <a:buNone/>
              <a:defRPr b="1" sz="1600"/>
            </a:lvl9pPr>
          </a:lstStyle>
          <a:p/>
        </p:txBody>
      </p:sp>
      <p:sp>
        <p:nvSpPr>
          <p:cNvPr id="118" name="Google Shape;118;p48"/>
          <p:cNvSpPr txBox="1"/>
          <p:nvPr>
            <p:ph idx="2" type="body"/>
          </p:nvPr>
        </p:nvSpPr>
        <p:spPr>
          <a:xfrm>
            <a:off x="609600" y="2174875"/>
            <a:ext cx="5386917" cy="3951288"/>
          </a:xfrm>
          <a:prstGeom prst="rect">
            <a:avLst/>
          </a:prstGeom>
          <a:noFill/>
          <a:ln>
            <a:noFill/>
          </a:ln>
        </p:spPr>
        <p:txBody>
          <a:bodyPr anchorCtr="0" anchor="t" bIns="45700" lIns="91425" spcFirstLastPara="1" rIns="91425" wrap="square" tIns="45700">
            <a:noAutofit/>
          </a:bodyPr>
          <a:lstStyle>
            <a:lvl1pPr indent="-381000" lvl="0" marL="457200" algn="l">
              <a:lnSpc>
                <a:spcPct val="100000"/>
              </a:lnSpc>
              <a:spcBef>
                <a:spcPts val="480"/>
              </a:spcBef>
              <a:spcAft>
                <a:spcPts val="0"/>
              </a:spcAft>
              <a:buClr>
                <a:schemeClr val="dk1"/>
              </a:buClr>
              <a:buSzPts val="2400"/>
              <a:buFont typeface="Arial"/>
              <a:buChar char="•"/>
              <a:defRPr sz="2400"/>
            </a:lvl1pPr>
            <a:lvl2pPr indent="-355600" lvl="1" marL="914400" algn="l">
              <a:lnSpc>
                <a:spcPct val="100000"/>
              </a:lnSpc>
              <a:spcBef>
                <a:spcPts val="400"/>
              </a:spcBef>
              <a:spcAft>
                <a:spcPts val="0"/>
              </a:spcAft>
              <a:buClr>
                <a:schemeClr val="dk1"/>
              </a:buClr>
              <a:buSzPts val="2000"/>
              <a:buFont typeface="Arial"/>
              <a:buChar char="–"/>
              <a:defRPr sz="2000"/>
            </a:lvl2pPr>
            <a:lvl3pPr indent="-342900" lvl="2" marL="1371600" algn="l">
              <a:lnSpc>
                <a:spcPct val="100000"/>
              </a:lnSpc>
              <a:spcBef>
                <a:spcPts val="360"/>
              </a:spcBef>
              <a:spcAft>
                <a:spcPts val="0"/>
              </a:spcAft>
              <a:buClr>
                <a:schemeClr val="dk1"/>
              </a:buClr>
              <a:buSzPts val="1800"/>
              <a:buFont typeface="Arial"/>
              <a:buChar char="•"/>
              <a:defRPr sz="1800"/>
            </a:lvl3pPr>
            <a:lvl4pPr indent="-330200" lvl="3" marL="1828800" algn="l">
              <a:lnSpc>
                <a:spcPct val="100000"/>
              </a:lnSpc>
              <a:spcBef>
                <a:spcPts val="320"/>
              </a:spcBef>
              <a:spcAft>
                <a:spcPts val="0"/>
              </a:spcAft>
              <a:buClr>
                <a:schemeClr val="dk1"/>
              </a:buClr>
              <a:buSzPts val="1600"/>
              <a:buFont typeface="Arial"/>
              <a:buChar char="–"/>
              <a:defRPr sz="1600"/>
            </a:lvl4pPr>
            <a:lvl5pPr indent="-330200" lvl="4" marL="2286000" algn="l">
              <a:lnSpc>
                <a:spcPct val="100000"/>
              </a:lnSpc>
              <a:spcBef>
                <a:spcPts val="320"/>
              </a:spcBef>
              <a:spcAft>
                <a:spcPts val="0"/>
              </a:spcAft>
              <a:buClr>
                <a:schemeClr val="dk1"/>
              </a:buClr>
              <a:buSzPts val="1600"/>
              <a:buFont typeface="Arial"/>
              <a:buChar char="»"/>
              <a:defRPr sz="1600"/>
            </a:lvl5pPr>
            <a:lvl6pPr indent="-330200" lvl="5" marL="2743200" algn="l">
              <a:lnSpc>
                <a:spcPct val="100000"/>
              </a:lnSpc>
              <a:spcBef>
                <a:spcPts val="320"/>
              </a:spcBef>
              <a:spcAft>
                <a:spcPts val="0"/>
              </a:spcAft>
              <a:buClr>
                <a:schemeClr val="dk1"/>
              </a:buClr>
              <a:buSzPts val="1600"/>
              <a:buFont typeface="Arial"/>
              <a:buChar char="»"/>
              <a:defRPr sz="1600"/>
            </a:lvl6pPr>
            <a:lvl7pPr indent="-330200" lvl="6" marL="3200400" algn="l">
              <a:lnSpc>
                <a:spcPct val="100000"/>
              </a:lnSpc>
              <a:spcBef>
                <a:spcPts val="320"/>
              </a:spcBef>
              <a:spcAft>
                <a:spcPts val="0"/>
              </a:spcAft>
              <a:buClr>
                <a:schemeClr val="dk1"/>
              </a:buClr>
              <a:buSzPts val="1600"/>
              <a:buFont typeface="Arial"/>
              <a:buChar char="»"/>
              <a:defRPr sz="1600"/>
            </a:lvl7pPr>
            <a:lvl8pPr indent="-330200" lvl="7" marL="3657600" algn="l">
              <a:lnSpc>
                <a:spcPct val="100000"/>
              </a:lnSpc>
              <a:spcBef>
                <a:spcPts val="320"/>
              </a:spcBef>
              <a:spcAft>
                <a:spcPts val="0"/>
              </a:spcAft>
              <a:buClr>
                <a:schemeClr val="dk1"/>
              </a:buClr>
              <a:buSzPts val="1600"/>
              <a:buFont typeface="Arial"/>
              <a:buChar char="»"/>
              <a:defRPr sz="1600"/>
            </a:lvl8pPr>
            <a:lvl9pPr indent="-330200" lvl="8" marL="4114800" algn="l">
              <a:lnSpc>
                <a:spcPct val="100000"/>
              </a:lnSpc>
              <a:spcBef>
                <a:spcPts val="320"/>
              </a:spcBef>
              <a:spcAft>
                <a:spcPts val="0"/>
              </a:spcAft>
              <a:buClr>
                <a:schemeClr val="dk1"/>
              </a:buClr>
              <a:buSzPts val="1600"/>
              <a:buFont typeface="Arial"/>
              <a:buChar char="»"/>
              <a:defRPr sz="1600"/>
            </a:lvl9pPr>
          </a:lstStyle>
          <a:p/>
        </p:txBody>
      </p:sp>
      <p:sp>
        <p:nvSpPr>
          <p:cNvPr id="119" name="Google Shape;119;p48"/>
          <p:cNvSpPr txBox="1"/>
          <p:nvPr>
            <p:ph idx="3" type="body"/>
          </p:nvPr>
        </p:nvSpPr>
        <p:spPr>
          <a:xfrm>
            <a:off x="6193368" y="1535113"/>
            <a:ext cx="5389033" cy="6397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chemeClr val="dk1"/>
              </a:buClr>
              <a:buSzPts val="2400"/>
              <a:buFont typeface="Arial"/>
              <a:buNone/>
              <a:defRPr b="1" sz="2400"/>
            </a:lvl1pPr>
            <a:lvl2pPr indent="-228600" lvl="1" marL="914400" algn="l">
              <a:lnSpc>
                <a:spcPct val="100000"/>
              </a:lnSpc>
              <a:spcBef>
                <a:spcPts val="400"/>
              </a:spcBef>
              <a:spcAft>
                <a:spcPts val="0"/>
              </a:spcAft>
              <a:buClr>
                <a:schemeClr val="dk1"/>
              </a:buClr>
              <a:buSzPts val="2000"/>
              <a:buFont typeface="Arial"/>
              <a:buNone/>
              <a:defRPr b="1" sz="2000"/>
            </a:lvl2pPr>
            <a:lvl3pPr indent="-228600" lvl="2" marL="1371600" algn="l">
              <a:lnSpc>
                <a:spcPct val="100000"/>
              </a:lnSpc>
              <a:spcBef>
                <a:spcPts val="360"/>
              </a:spcBef>
              <a:spcAft>
                <a:spcPts val="0"/>
              </a:spcAft>
              <a:buClr>
                <a:schemeClr val="dk1"/>
              </a:buClr>
              <a:buSzPts val="1800"/>
              <a:buFont typeface="Arial"/>
              <a:buNone/>
              <a:defRPr b="1" sz="1800"/>
            </a:lvl3pPr>
            <a:lvl4pPr indent="-228600" lvl="3" marL="1828800" algn="l">
              <a:lnSpc>
                <a:spcPct val="100000"/>
              </a:lnSpc>
              <a:spcBef>
                <a:spcPts val="320"/>
              </a:spcBef>
              <a:spcAft>
                <a:spcPts val="0"/>
              </a:spcAft>
              <a:buClr>
                <a:schemeClr val="dk1"/>
              </a:buClr>
              <a:buSzPts val="1600"/>
              <a:buFont typeface="Arial"/>
              <a:buNone/>
              <a:defRPr b="1" sz="1600"/>
            </a:lvl4pPr>
            <a:lvl5pPr indent="-228600" lvl="4" marL="2286000" algn="l">
              <a:lnSpc>
                <a:spcPct val="100000"/>
              </a:lnSpc>
              <a:spcBef>
                <a:spcPts val="320"/>
              </a:spcBef>
              <a:spcAft>
                <a:spcPts val="0"/>
              </a:spcAft>
              <a:buClr>
                <a:schemeClr val="dk1"/>
              </a:buClr>
              <a:buSzPts val="1600"/>
              <a:buFont typeface="Arial"/>
              <a:buNone/>
              <a:defRPr b="1" sz="1600"/>
            </a:lvl5pPr>
            <a:lvl6pPr indent="-228600" lvl="5" marL="2743200" algn="l">
              <a:lnSpc>
                <a:spcPct val="100000"/>
              </a:lnSpc>
              <a:spcBef>
                <a:spcPts val="320"/>
              </a:spcBef>
              <a:spcAft>
                <a:spcPts val="0"/>
              </a:spcAft>
              <a:buClr>
                <a:schemeClr val="dk1"/>
              </a:buClr>
              <a:buSzPts val="1600"/>
              <a:buFont typeface="Arial"/>
              <a:buNone/>
              <a:defRPr b="1" sz="1600"/>
            </a:lvl6pPr>
            <a:lvl7pPr indent="-228600" lvl="6" marL="3200400" algn="l">
              <a:lnSpc>
                <a:spcPct val="100000"/>
              </a:lnSpc>
              <a:spcBef>
                <a:spcPts val="320"/>
              </a:spcBef>
              <a:spcAft>
                <a:spcPts val="0"/>
              </a:spcAft>
              <a:buClr>
                <a:schemeClr val="dk1"/>
              </a:buClr>
              <a:buSzPts val="1600"/>
              <a:buFont typeface="Arial"/>
              <a:buNone/>
              <a:defRPr b="1" sz="1600"/>
            </a:lvl7pPr>
            <a:lvl8pPr indent="-228600" lvl="7" marL="3657600" algn="l">
              <a:lnSpc>
                <a:spcPct val="100000"/>
              </a:lnSpc>
              <a:spcBef>
                <a:spcPts val="320"/>
              </a:spcBef>
              <a:spcAft>
                <a:spcPts val="0"/>
              </a:spcAft>
              <a:buClr>
                <a:schemeClr val="dk1"/>
              </a:buClr>
              <a:buSzPts val="1600"/>
              <a:buFont typeface="Arial"/>
              <a:buNone/>
              <a:defRPr b="1" sz="1600"/>
            </a:lvl8pPr>
            <a:lvl9pPr indent="-228600" lvl="8" marL="4114800" algn="l">
              <a:lnSpc>
                <a:spcPct val="100000"/>
              </a:lnSpc>
              <a:spcBef>
                <a:spcPts val="320"/>
              </a:spcBef>
              <a:spcAft>
                <a:spcPts val="0"/>
              </a:spcAft>
              <a:buClr>
                <a:schemeClr val="dk1"/>
              </a:buClr>
              <a:buSzPts val="1600"/>
              <a:buFont typeface="Arial"/>
              <a:buNone/>
              <a:defRPr b="1" sz="1600"/>
            </a:lvl9pPr>
          </a:lstStyle>
          <a:p/>
        </p:txBody>
      </p:sp>
      <p:sp>
        <p:nvSpPr>
          <p:cNvPr id="120" name="Google Shape;120;p48"/>
          <p:cNvSpPr txBox="1"/>
          <p:nvPr>
            <p:ph idx="4" type="body"/>
          </p:nvPr>
        </p:nvSpPr>
        <p:spPr>
          <a:xfrm>
            <a:off x="6193368" y="2174875"/>
            <a:ext cx="5389033" cy="3951288"/>
          </a:xfrm>
          <a:prstGeom prst="rect">
            <a:avLst/>
          </a:prstGeom>
          <a:noFill/>
          <a:ln>
            <a:noFill/>
          </a:ln>
        </p:spPr>
        <p:txBody>
          <a:bodyPr anchorCtr="0" anchor="t" bIns="45700" lIns="91425" spcFirstLastPara="1" rIns="91425" wrap="square" tIns="45700">
            <a:noAutofit/>
          </a:bodyPr>
          <a:lstStyle>
            <a:lvl1pPr indent="-381000" lvl="0" marL="457200" algn="l">
              <a:lnSpc>
                <a:spcPct val="100000"/>
              </a:lnSpc>
              <a:spcBef>
                <a:spcPts val="480"/>
              </a:spcBef>
              <a:spcAft>
                <a:spcPts val="0"/>
              </a:spcAft>
              <a:buClr>
                <a:schemeClr val="dk1"/>
              </a:buClr>
              <a:buSzPts val="2400"/>
              <a:buFont typeface="Arial"/>
              <a:buChar char="•"/>
              <a:defRPr sz="2400"/>
            </a:lvl1pPr>
            <a:lvl2pPr indent="-355600" lvl="1" marL="914400" algn="l">
              <a:lnSpc>
                <a:spcPct val="100000"/>
              </a:lnSpc>
              <a:spcBef>
                <a:spcPts val="400"/>
              </a:spcBef>
              <a:spcAft>
                <a:spcPts val="0"/>
              </a:spcAft>
              <a:buClr>
                <a:schemeClr val="dk1"/>
              </a:buClr>
              <a:buSzPts val="2000"/>
              <a:buFont typeface="Arial"/>
              <a:buChar char="–"/>
              <a:defRPr sz="2000"/>
            </a:lvl2pPr>
            <a:lvl3pPr indent="-342900" lvl="2" marL="1371600" algn="l">
              <a:lnSpc>
                <a:spcPct val="100000"/>
              </a:lnSpc>
              <a:spcBef>
                <a:spcPts val="360"/>
              </a:spcBef>
              <a:spcAft>
                <a:spcPts val="0"/>
              </a:spcAft>
              <a:buClr>
                <a:schemeClr val="dk1"/>
              </a:buClr>
              <a:buSzPts val="1800"/>
              <a:buFont typeface="Arial"/>
              <a:buChar char="•"/>
              <a:defRPr sz="1800"/>
            </a:lvl3pPr>
            <a:lvl4pPr indent="-330200" lvl="3" marL="1828800" algn="l">
              <a:lnSpc>
                <a:spcPct val="100000"/>
              </a:lnSpc>
              <a:spcBef>
                <a:spcPts val="320"/>
              </a:spcBef>
              <a:spcAft>
                <a:spcPts val="0"/>
              </a:spcAft>
              <a:buClr>
                <a:schemeClr val="dk1"/>
              </a:buClr>
              <a:buSzPts val="1600"/>
              <a:buFont typeface="Arial"/>
              <a:buChar char="–"/>
              <a:defRPr sz="1600"/>
            </a:lvl4pPr>
            <a:lvl5pPr indent="-330200" lvl="4" marL="2286000" algn="l">
              <a:lnSpc>
                <a:spcPct val="100000"/>
              </a:lnSpc>
              <a:spcBef>
                <a:spcPts val="320"/>
              </a:spcBef>
              <a:spcAft>
                <a:spcPts val="0"/>
              </a:spcAft>
              <a:buClr>
                <a:schemeClr val="dk1"/>
              </a:buClr>
              <a:buSzPts val="1600"/>
              <a:buFont typeface="Arial"/>
              <a:buChar char="»"/>
              <a:defRPr sz="1600"/>
            </a:lvl5pPr>
            <a:lvl6pPr indent="-330200" lvl="5" marL="2743200" algn="l">
              <a:lnSpc>
                <a:spcPct val="100000"/>
              </a:lnSpc>
              <a:spcBef>
                <a:spcPts val="320"/>
              </a:spcBef>
              <a:spcAft>
                <a:spcPts val="0"/>
              </a:spcAft>
              <a:buClr>
                <a:schemeClr val="dk1"/>
              </a:buClr>
              <a:buSzPts val="1600"/>
              <a:buFont typeface="Arial"/>
              <a:buChar char="»"/>
              <a:defRPr sz="1600"/>
            </a:lvl6pPr>
            <a:lvl7pPr indent="-330200" lvl="6" marL="3200400" algn="l">
              <a:lnSpc>
                <a:spcPct val="100000"/>
              </a:lnSpc>
              <a:spcBef>
                <a:spcPts val="320"/>
              </a:spcBef>
              <a:spcAft>
                <a:spcPts val="0"/>
              </a:spcAft>
              <a:buClr>
                <a:schemeClr val="dk1"/>
              </a:buClr>
              <a:buSzPts val="1600"/>
              <a:buFont typeface="Arial"/>
              <a:buChar char="»"/>
              <a:defRPr sz="1600"/>
            </a:lvl7pPr>
            <a:lvl8pPr indent="-330200" lvl="7" marL="3657600" algn="l">
              <a:lnSpc>
                <a:spcPct val="100000"/>
              </a:lnSpc>
              <a:spcBef>
                <a:spcPts val="320"/>
              </a:spcBef>
              <a:spcAft>
                <a:spcPts val="0"/>
              </a:spcAft>
              <a:buClr>
                <a:schemeClr val="dk1"/>
              </a:buClr>
              <a:buSzPts val="1600"/>
              <a:buFont typeface="Arial"/>
              <a:buChar char="»"/>
              <a:defRPr sz="1600"/>
            </a:lvl8pPr>
            <a:lvl9pPr indent="-330200" lvl="8" marL="4114800" algn="l">
              <a:lnSpc>
                <a:spcPct val="100000"/>
              </a:lnSpc>
              <a:spcBef>
                <a:spcPts val="320"/>
              </a:spcBef>
              <a:spcAft>
                <a:spcPts val="0"/>
              </a:spcAft>
              <a:buClr>
                <a:schemeClr val="dk1"/>
              </a:buClr>
              <a:buSzPts val="1600"/>
              <a:buFont typeface="Arial"/>
              <a:buChar char="»"/>
              <a:defRPr sz="1600"/>
            </a:lvl9pPr>
          </a:lstStyle>
          <a:p/>
        </p:txBody>
      </p:sp>
      <p:sp>
        <p:nvSpPr>
          <p:cNvPr id="121" name="Google Shape;121;p48"/>
          <p:cNvSpPr txBox="1"/>
          <p:nvPr>
            <p:ph idx="10" type="dt"/>
          </p:nvPr>
        </p:nvSpPr>
        <p:spPr>
          <a:xfrm>
            <a:off x="914400" y="6248400"/>
            <a:ext cx="25400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2" name="Google Shape;122;p48"/>
          <p:cNvSpPr txBox="1"/>
          <p:nvPr>
            <p:ph idx="11" type="ftr"/>
          </p:nvPr>
        </p:nvSpPr>
        <p:spPr>
          <a:xfrm>
            <a:off x="4165600" y="6248400"/>
            <a:ext cx="3860800" cy="4572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3" name="Google Shape;123;p48"/>
          <p:cNvSpPr txBox="1"/>
          <p:nvPr>
            <p:ph idx="12" type="sldNum"/>
          </p:nvPr>
        </p:nvSpPr>
        <p:spPr>
          <a:xfrm>
            <a:off x="8737600" y="6248400"/>
            <a:ext cx="2540000" cy="4572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24" name="Shape 124"/>
        <p:cNvGrpSpPr/>
        <p:nvPr/>
      </p:nvGrpSpPr>
      <p:grpSpPr>
        <a:xfrm>
          <a:off x="0" y="0"/>
          <a:ext cx="0" cy="0"/>
          <a:chOff x="0" y="0"/>
          <a:chExt cx="0" cy="0"/>
        </a:xfrm>
      </p:grpSpPr>
      <p:sp>
        <p:nvSpPr>
          <p:cNvPr id="125" name="Google Shape;125;p49"/>
          <p:cNvSpPr txBox="1"/>
          <p:nvPr>
            <p:ph type="title"/>
          </p:nvPr>
        </p:nvSpPr>
        <p:spPr>
          <a:xfrm>
            <a:off x="914400" y="609600"/>
            <a:ext cx="103632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26" name="Google Shape;126;p49"/>
          <p:cNvSpPr txBox="1"/>
          <p:nvPr>
            <p:ph idx="10" type="dt"/>
          </p:nvPr>
        </p:nvSpPr>
        <p:spPr>
          <a:xfrm>
            <a:off x="914400" y="6248400"/>
            <a:ext cx="25400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7" name="Google Shape;127;p49"/>
          <p:cNvSpPr txBox="1"/>
          <p:nvPr>
            <p:ph idx="11" type="ftr"/>
          </p:nvPr>
        </p:nvSpPr>
        <p:spPr>
          <a:xfrm>
            <a:off x="4165600" y="6248400"/>
            <a:ext cx="3860800" cy="4572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8" name="Google Shape;128;p49"/>
          <p:cNvSpPr txBox="1"/>
          <p:nvPr>
            <p:ph idx="12" type="sldNum"/>
          </p:nvPr>
        </p:nvSpPr>
        <p:spPr>
          <a:xfrm>
            <a:off x="8737600" y="6248400"/>
            <a:ext cx="2540000" cy="4572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29" name="Shape 129"/>
        <p:cNvGrpSpPr/>
        <p:nvPr/>
      </p:nvGrpSpPr>
      <p:grpSpPr>
        <a:xfrm>
          <a:off x="0" y="0"/>
          <a:ext cx="0" cy="0"/>
          <a:chOff x="0" y="0"/>
          <a:chExt cx="0" cy="0"/>
        </a:xfrm>
      </p:grpSpPr>
      <p:sp>
        <p:nvSpPr>
          <p:cNvPr id="130" name="Google Shape;130;p50"/>
          <p:cNvSpPr txBox="1"/>
          <p:nvPr>
            <p:ph idx="10" type="dt"/>
          </p:nvPr>
        </p:nvSpPr>
        <p:spPr>
          <a:xfrm>
            <a:off x="914400" y="6248400"/>
            <a:ext cx="25400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1" name="Google Shape;131;p50"/>
          <p:cNvSpPr txBox="1"/>
          <p:nvPr>
            <p:ph idx="11" type="ftr"/>
          </p:nvPr>
        </p:nvSpPr>
        <p:spPr>
          <a:xfrm>
            <a:off x="4165600" y="6248400"/>
            <a:ext cx="3860800" cy="4572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2" name="Google Shape;132;p50"/>
          <p:cNvSpPr txBox="1"/>
          <p:nvPr>
            <p:ph idx="12" type="sldNum"/>
          </p:nvPr>
        </p:nvSpPr>
        <p:spPr>
          <a:xfrm>
            <a:off x="8737600" y="6248400"/>
            <a:ext cx="2540000" cy="4572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33" name="Shape 133"/>
        <p:cNvGrpSpPr/>
        <p:nvPr/>
      </p:nvGrpSpPr>
      <p:grpSpPr>
        <a:xfrm>
          <a:off x="0" y="0"/>
          <a:ext cx="0" cy="0"/>
          <a:chOff x="0" y="0"/>
          <a:chExt cx="0" cy="0"/>
        </a:xfrm>
      </p:grpSpPr>
      <p:sp>
        <p:nvSpPr>
          <p:cNvPr id="134" name="Google Shape;134;p51"/>
          <p:cNvSpPr txBox="1"/>
          <p:nvPr>
            <p:ph type="title"/>
          </p:nvPr>
        </p:nvSpPr>
        <p:spPr>
          <a:xfrm>
            <a:off x="609601" y="273050"/>
            <a:ext cx="4011084" cy="11620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b="1" sz="2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35" name="Google Shape;135;p51"/>
          <p:cNvSpPr txBox="1"/>
          <p:nvPr>
            <p:ph idx="1" type="body"/>
          </p:nvPr>
        </p:nvSpPr>
        <p:spPr>
          <a:xfrm>
            <a:off x="4766733" y="273051"/>
            <a:ext cx="6815667" cy="5853113"/>
          </a:xfrm>
          <a:prstGeom prst="rect">
            <a:avLst/>
          </a:prstGeom>
          <a:noFill/>
          <a:ln>
            <a:noFill/>
          </a:ln>
        </p:spPr>
        <p:txBody>
          <a:bodyPr anchorCtr="0" anchor="t" bIns="45700" lIns="91425" spcFirstLastPara="1" rIns="91425" wrap="square" tIns="45700">
            <a:noAutofit/>
          </a:bodyPr>
          <a:lstStyle>
            <a:lvl1pPr indent="-431800" lvl="0" marL="457200" algn="l">
              <a:lnSpc>
                <a:spcPct val="100000"/>
              </a:lnSpc>
              <a:spcBef>
                <a:spcPts val="640"/>
              </a:spcBef>
              <a:spcAft>
                <a:spcPts val="0"/>
              </a:spcAft>
              <a:buClr>
                <a:schemeClr val="dk1"/>
              </a:buClr>
              <a:buSzPts val="3200"/>
              <a:buFont typeface="Arial"/>
              <a:buChar char="•"/>
              <a:defRPr sz="3200"/>
            </a:lvl1pPr>
            <a:lvl2pPr indent="-406400" lvl="1" marL="914400" algn="l">
              <a:lnSpc>
                <a:spcPct val="100000"/>
              </a:lnSpc>
              <a:spcBef>
                <a:spcPts val="560"/>
              </a:spcBef>
              <a:spcAft>
                <a:spcPts val="0"/>
              </a:spcAft>
              <a:buClr>
                <a:schemeClr val="dk1"/>
              </a:buClr>
              <a:buSzPts val="2800"/>
              <a:buFont typeface="Arial"/>
              <a:buChar char="–"/>
              <a:defRPr sz="2800"/>
            </a:lvl2pPr>
            <a:lvl3pPr indent="-381000" lvl="2" marL="1371600" algn="l">
              <a:lnSpc>
                <a:spcPct val="100000"/>
              </a:lnSpc>
              <a:spcBef>
                <a:spcPts val="480"/>
              </a:spcBef>
              <a:spcAft>
                <a:spcPts val="0"/>
              </a:spcAft>
              <a:buClr>
                <a:schemeClr val="dk1"/>
              </a:buClr>
              <a:buSzPts val="2400"/>
              <a:buFont typeface="Arial"/>
              <a:buChar char="•"/>
              <a:defRPr sz="2400"/>
            </a:lvl3pPr>
            <a:lvl4pPr indent="-355600" lvl="3" marL="1828800" algn="l">
              <a:lnSpc>
                <a:spcPct val="100000"/>
              </a:lnSpc>
              <a:spcBef>
                <a:spcPts val="400"/>
              </a:spcBef>
              <a:spcAft>
                <a:spcPts val="0"/>
              </a:spcAft>
              <a:buClr>
                <a:schemeClr val="dk1"/>
              </a:buClr>
              <a:buSzPts val="2000"/>
              <a:buFont typeface="Arial"/>
              <a:buChar char="–"/>
              <a:defRPr sz="2000"/>
            </a:lvl4pPr>
            <a:lvl5pPr indent="-355600" lvl="4" marL="2286000" algn="l">
              <a:lnSpc>
                <a:spcPct val="100000"/>
              </a:lnSpc>
              <a:spcBef>
                <a:spcPts val="400"/>
              </a:spcBef>
              <a:spcAft>
                <a:spcPts val="0"/>
              </a:spcAft>
              <a:buClr>
                <a:schemeClr val="dk1"/>
              </a:buClr>
              <a:buSzPts val="2000"/>
              <a:buFont typeface="Arial"/>
              <a:buChar char="»"/>
              <a:defRPr sz="2000"/>
            </a:lvl5pPr>
            <a:lvl6pPr indent="-355600" lvl="5" marL="2743200" algn="l">
              <a:lnSpc>
                <a:spcPct val="100000"/>
              </a:lnSpc>
              <a:spcBef>
                <a:spcPts val="400"/>
              </a:spcBef>
              <a:spcAft>
                <a:spcPts val="0"/>
              </a:spcAft>
              <a:buClr>
                <a:schemeClr val="dk1"/>
              </a:buClr>
              <a:buSzPts val="2000"/>
              <a:buFont typeface="Arial"/>
              <a:buChar char="»"/>
              <a:defRPr sz="2000"/>
            </a:lvl6pPr>
            <a:lvl7pPr indent="-355600" lvl="6" marL="3200400" algn="l">
              <a:lnSpc>
                <a:spcPct val="100000"/>
              </a:lnSpc>
              <a:spcBef>
                <a:spcPts val="400"/>
              </a:spcBef>
              <a:spcAft>
                <a:spcPts val="0"/>
              </a:spcAft>
              <a:buClr>
                <a:schemeClr val="dk1"/>
              </a:buClr>
              <a:buSzPts val="2000"/>
              <a:buFont typeface="Arial"/>
              <a:buChar char="»"/>
              <a:defRPr sz="2000"/>
            </a:lvl7pPr>
            <a:lvl8pPr indent="-355600" lvl="7" marL="3657600" algn="l">
              <a:lnSpc>
                <a:spcPct val="100000"/>
              </a:lnSpc>
              <a:spcBef>
                <a:spcPts val="400"/>
              </a:spcBef>
              <a:spcAft>
                <a:spcPts val="0"/>
              </a:spcAft>
              <a:buClr>
                <a:schemeClr val="dk1"/>
              </a:buClr>
              <a:buSzPts val="2000"/>
              <a:buFont typeface="Arial"/>
              <a:buChar char="»"/>
              <a:defRPr sz="2000"/>
            </a:lvl8pPr>
            <a:lvl9pPr indent="-355600" lvl="8" marL="4114800" algn="l">
              <a:lnSpc>
                <a:spcPct val="100000"/>
              </a:lnSpc>
              <a:spcBef>
                <a:spcPts val="400"/>
              </a:spcBef>
              <a:spcAft>
                <a:spcPts val="0"/>
              </a:spcAft>
              <a:buClr>
                <a:schemeClr val="dk1"/>
              </a:buClr>
              <a:buSzPts val="2000"/>
              <a:buFont typeface="Arial"/>
              <a:buChar char="»"/>
              <a:defRPr sz="2000"/>
            </a:lvl9pPr>
          </a:lstStyle>
          <a:p/>
        </p:txBody>
      </p:sp>
      <p:sp>
        <p:nvSpPr>
          <p:cNvPr id="136" name="Google Shape;136;p51"/>
          <p:cNvSpPr txBox="1"/>
          <p:nvPr>
            <p:ph idx="2" type="body"/>
          </p:nvPr>
        </p:nvSpPr>
        <p:spPr>
          <a:xfrm>
            <a:off x="609601" y="1435101"/>
            <a:ext cx="4011084" cy="4691063"/>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280"/>
              </a:spcBef>
              <a:spcAft>
                <a:spcPts val="0"/>
              </a:spcAft>
              <a:buClr>
                <a:schemeClr val="dk1"/>
              </a:buClr>
              <a:buSzPts val="1400"/>
              <a:buFont typeface="Arial"/>
              <a:buNone/>
              <a:defRPr sz="1400"/>
            </a:lvl1pPr>
            <a:lvl2pPr indent="-228600" lvl="1" marL="914400" algn="l">
              <a:lnSpc>
                <a:spcPct val="100000"/>
              </a:lnSpc>
              <a:spcBef>
                <a:spcPts val="240"/>
              </a:spcBef>
              <a:spcAft>
                <a:spcPts val="0"/>
              </a:spcAft>
              <a:buClr>
                <a:schemeClr val="dk1"/>
              </a:buClr>
              <a:buSzPts val="1200"/>
              <a:buFont typeface="Arial"/>
              <a:buNone/>
              <a:defRPr sz="1200"/>
            </a:lvl2pPr>
            <a:lvl3pPr indent="-228600" lvl="2" marL="1371600" algn="l">
              <a:lnSpc>
                <a:spcPct val="100000"/>
              </a:lnSpc>
              <a:spcBef>
                <a:spcPts val="200"/>
              </a:spcBef>
              <a:spcAft>
                <a:spcPts val="0"/>
              </a:spcAft>
              <a:buClr>
                <a:schemeClr val="dk1"/>
              </a:buClr>
              <a:buSzPts val="1000"/>
              <a:buFont typeface="Arial"/>
              <a:buNone/>
              <a:defRPr sz="1000"/>
            </a:lvl3pPr>
            <a:lvl4pPr indent="-228600" lvl="3" marL="1828800" algn="l">
              <a:lnSpc>
                <a:spcPct val="100000"/>
              </a:lnSpc>
              <a:spcBef>
                <a:spcPts val="180"/>
              </a:spcBef>
              <a:spcAft>
                <a:spcPts val="0"/>
              </a:spcAft>
              <a:buClr>
                <a:schemeClr val="dk1"/>
              </a:buClr>
              <a:buSzPts val="900"/>
              <a:buFont typeface="Arial"/>
              <a:buNone/>
              <a:defRPr sz="900"/>
            </a:lvl4pPr>
            <a:lvl5pPr indent="-228600" lvl="4" marL="2286000" algn="l">
              <a:lnSpc>
                <a:spcPct val="100000"/>
              </a:lnSpc>
              <a:spcBef>
                <a:spcPts val="180"/>
              </a:spcBef>
              <a:spcAft>
                <a:spcPts val="0"/>
              </a:spcAft>
              <a:buClr>
                <a:schemeClr val="dk1"/>
              </a:buClr>
              <a:buSzPts val="900"/>
              <a:buFont typeface="Arial"/>
              <a:buNone/>
              <a:defRPr sz="900"/>
            </a:lvl5pPr>
            <a:lvl6pPr indent="-228600" lvl="5" marL="2743200" algn="l">
              <a:lnSpc>
                <a:spcPct val="100000"/>
              </a:lnSpc>
              <a:spcBef>
                <a:spcPts val="180"/>
              </a:spcBef>
              <a:spcAft>
                <a:spcPts val="0"/>
              </a:spcAft>
              <a:buClr>
                <a:schemeClr val="dk1"/>
              </a:buClr>
              <a:buSzPts val="900"/>
              <a:buFont typeface="Arial"/>
              <a:buNone/>
              <a:defRPr sz="900"/>
            </a:lvl6pPr>
            <a:lvl7pPr indent="-228600" lvl="6" marL="3200400" algn="l">
              <a:lnSpc>
                <a:spcPct val="100000"/>
              </a:lnSpc>
              <a:spcBef>
                <a:spcPts val="180"/>
              </a:spcBef>
              <a:spcAft>
                <a:spcPts val="0"/>
              </a:spcAft>
              <a:buClr>
                <a:schemeClr val="dk1"/>
              </a:buClr>
              <a:buSzPts val="900"/>
              <a:buFont typeface="Arial"/>
              <a:buNone/>
              <a:defRPr sz="900"/>
            </a:lvl7pPr>
            <a:lvl8pPr indent="-228600" lvl="7" marL="3657600" algn="l">
              <a:lnSpc>
                <a:spcPct val="100000"/>
              </a:lnSpc>
              <a:spcBef>
                <a:spcPts val="180"/>
              </a:spcBef>
              <a:spcAft>
                <a:spcPts val="0"/>
              </a:spcAft>
              <a:buClr>
                <a:schemeClr val="dk1"/>
              </a:buClr>
              <a:buSzPts val="900"/>
              <a:buFont typeface="Arial"/>
              <a:buNone/>
              <a:defRPr sz="900"/>
            </a:lvl8pPr>
            <a:lvl9pPr indent="-228600" lvl="8" marL="4114800" algn="l">
              <a:lnSpc>
                <a:spcPct val="100000"/>
              </a:lnSpc>
              <a:spcBef>
                <a:spcPts val="180"/>
              </a:spcBef>
              <a:spcAft>
                <a:spcPts val="0"/>
              </a:spcAft>
              <a:buClr>
                <a:schemeClr val="dk1"/>
              </a:buClr>
              <a:buSzPts val="900"/>
              <a:buFont typeface="Arial"/>
              <a:buNone/>
              <a:defRPr sz="900"/>
            </a:lvl9pPr>
          </a:lstStyle>
          <a:p/>
        </p:txBody>
      </p:sp>
      <p:sp>
        <p:nvSpPr>
          <p:cNvPr id="137" name="Google Shape;137;p51"/>
          <p:cNvSpPr txBox="1"/>
          <p:nvPr>
            <p:ph idx="10" type="dt"/>
          </p:nvPr>
        </p:nvSpPr>
        <p:spPr>
          <a:xfrm>
            <a:off x="914400" y="6248400"/>
            <a:ext cx="25400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8" name="Google Shape;138;p51"/>
          <p:cNvSpPr txBox="1"/>
          <p:nvPr>
            <p:ph idx="11" type="ftr"/>
          </p:nvPr>
        </p:nvSpPr>
        <p:spPr>
          <a:xfrm>
            <a:off x="4165600" y="6248400"/>
            <a:ext cx="3860800" cy="4572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9" name="Google Shape;139;p51"/>
          <p:cNvSpPr txBox="1"/>
          <p:nvPr>
            <p:ph idx="12" type="sldNum"/>
          </p:nvPr>
        </p:nvSpPr>
        <p:spPr>
          <a:xfrm>
            <a:off x="8737600" y="6248400"/>
            <a:ext cx="2540000" cy="4572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40" name="Shape 140"/>
        <p:cNvGrpSpPr/>
        <p:nvPr/>
      </p:nvGrpSpPr>
      <p:grpSpPr>
        <a:xfrm>
          <a:off x="0" y="0"/>
          <a:ext cx="0" cy="0"/>
          <a:chOff x="0" y="0"/>
          <a:chExt cx="0" cy="0"/>
        </a:xfrm>
      </p:grpSpPr>
      <p:sp>
        <p:nvSpPr>
          <p:cNvPr id="141" name="Google Shape;141;p52"/>
          <p:cNvSpPr txBox="1"/>
          <p:nvPr>
            <p:ph type="title"/>
          </p:nvPr>
        </p:nvSpPr>
        <p:spPr>
          <a:xfrm>
            <a:off x="2389717" y="4800600"/>
            <a:ext cx="7315200" cy="566738"/>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b="1" sz="2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42" name="Google Shape;142;p52"/>
          <p:cNvSpPr/>
          <p:nvPr>
            <p:ph idx="2" type="pic"/>
          </p:nvPr>
        </p:nvSpPr>
        <p:spPr>
          <a:xfrm>
            <a:off x="2389717" y="612775"/>
            <a:ext cx="7315200" cy="4114800"/>
          </a:xfrm>
          <a:prstGeom prst="rect">
            <a:avLst/>
          </a:prstGeom>
          <a:noFill/>
          <a:ln>
            <a:noFill/>
          </a:ln>
        </p:spPr>
      </p:sp>
      <p:sp>
        <p:nvSpPr>
          <p:cNvPr id="143" name="Google Shape;143;p52"/>
          <p:cNvSpPr txBox="1"/>
          <p:nvPr>
            <p:ph idx="1" type="body"/>
          </p:nvPr>
        </p:nvSpPr>
        <p:spPr>
          <a:xfrm>
            <a:off x="2389717" y="5367338"/>
            <a:ext cx="7315200" cy="804862"/>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280"/>
              </a:spcBef>
              <a:spcAft>
                <a:spcPts val="0"/>
              </a:spcAft>
              <a:buClr>
                <a:schemeClr val="dk1"/>
              </a:buClr>
              <a:buSzPts val="1400"/>
              <a:buFont typeface="Arial"/>
              <a:buNone/>
              <a:defRPr sz="1400"/>
            </a:lvl1pPr>
            <a:lvl2pPr indent="-228600" lvl="1" marL="914400" algn="l">
              <a:lnSpc>
                <a:spcPct val="100000"/>
              </a:lnSpc>
              <a:spcBef>
                <a:spcPts val="240"/>
              </a:spcBef>
              <a:spcAft>
                <a:spcPts val="0"/>
              </a:spcAft>
              <a:buClr>
                <a:schemeClr val="dk1"/>
              </a:buClr>
              <a:buSzPts val="1200"/>
              <a:buFont typeface="Arial"/>
              <a:buNone/>
              <a:defRPr sz="1200"/>
            </a:lvl2pPr>
            <a:lvl3pPr indent="-228600" lvl="2" marL="1371600" algn="l">
              <a:lnSpc>
                <a:spcPct val="100000"/>
              </a:lnSpc>
              <a:spcBef>
                <a:spcPts val="200"/>
              </a:spcBef>
              <a:spcAft>
                <a:spcPts val="0"/>
              </a:spcAft>
              <a:buClr>
                <a:schemeClr val="dk1"/>
              </a:buClr>
              <a:buSzPts val="1000"/>
              <a:buFont typeface="Arial"/>
              <a:buNone/>
              <a:defRPr sz="1000"/>
            </a:lvl3pPr>
            <a:lvl4pPr indent="-228600" lvl="3" marL="1828800" algn="l">
              <a:lnSpc>
                <a:spcPct val="100000"/>
              </a:lnSpc>
              <a:spcBef>
                <a:spcPts val="180"/>
              </a:spcBef>
              <a:spcAft>
                <a:spcPts val="0"/>
              </a:spcAft>
              <a:buClr>
                <a:schemeClr val="dk1"/>
              </a:buClr>
              <a:buSzPts val="900"/>
              <a:buFont typeface="Arial"/>
              <a:buNone/>
              <a:defRPr sz="900"/>
            </a:lvl4pPr>
            <a:lvl5pPr indent="-228600" lvl="4" marL="2286000" algn="l">
              <a:lnSpc>
                <a:spcPct val="100000"/>
              </a:lnSpc>
              <a:spcBef>
                <a:spcPts val="180"/>
              </a:spcBef>
              <a:spcAft>
                <a:spcPts val="0"/>
              </a:spcAft>
              <a:buClr>
                <a:schemeClr val="dk1"/>
              </a:buClr>
              <a:buSzPts val="900"/>
              <a:buFont typeface="Arial"/>
              <a:buNone/>
              <a:defRPr sz="900"/>
            </a:lvl5pPr>
            <a:lvl6pPr indent="-228600" lvl="5" marL="2743200" algn="l">
              <a:lnSpc>
                <a:spcPct val="100000"/>
              </a:lnSpc>
              <a:spcBef>
                <a:spcPts val="180"/>
              </a:spcBef>
              <a:spcAft>
                <a:spcPts val="0"/>
              </a:spcAft>
              <a:buClr>
                <a:schemeClr val="dk1"/>
              </a:buClr>
              <a:buSzPts val="900"/>
              <a:buFont typeface="Arial"/>
              <a:buNone/>
              <a:defRPr sz="900"/>
            </a:lvl6pPr>
            <a:lvl7pPr indent="-228600" lvl="6" marL="3200400" algn="l">
              <a:lnSpc>
                <a:spcPct val="100000"/>
              </a:lnSpc>
              <a:spcBef>
                <a:spcPts val="180"/>
              </a:spcBef>
              <a:spcAft>
                <a:spcPts val="0"/>
              </a:spcAft>
              <a:buClr>
                <a:schemeClr val="dk1"/>
              </a:buClr>
              <a:buSzPts val="900"/>
              <a:buFont typeface="Arial"/>
              <a:buNone/>
              <a:defRPr sz="900"/>
            </a:lvl7pPr>
            <a:lvl8pPr indent="-228600" lvl="7" marL="3657600" algn="l">
              <a:lnSpc>
                <a:spcPct val="100000"/>
              </a:lnSpc>
              <a:spcBef>
                <a:spcPts val="180"/>
              </a:spcBef>
              <a:spcAft>
                <a:spcPts val="0"/>
              </a:spcAft>
              <a:buClr>
                <a:schemeClr val="dk1"/>
              </a:buClr>
              <a:buSzPts val="900"/>
              <a:buFont typeface="Arial"/>
              <a:buNone/>
              <a:defRPr sz="900"/>
            </a:lvl8pPr>
            <a:lvl9pPr indent="-228600" lvl="8" marL="4114800" algn="l">
              <a:lnSpc>
                <a:spcPct val="100000"/>
              </a:lnSpc>
              <a:spcBef>
                <a:spcPts val="180"/>
              </a:spcBef>
              <a:spcAft>
                <a:spcPts val="0"/>
              </a:spcAft>
              <a:buClr>
                <a:schemeClr val="dk1"/>
              </a:buClr>
              <a:buSzPts val="900"/>
              <a:buFont typeface="Arial"/>
              <a:buNone/>
              <a:defRPr sz="900"/>
            </a:lvl9pPr>
          </a:lstStyle>
          <a:p/>
        </p:txBody>
      </p:sp>
      <p:sp>
        <p:nvSpPr>
          <p:cNvPr id="144" name="Google Shape;144;p52"/>
          <p:cNvSpPr txBox="1"/>
          <p:nvPr>
            <p:ph idx="10" type="dt"/>
          </p:nvPr>
        </p:nvSpPr>
        <p:spPr>
          <a:xfrm>
            <a:off x="914400" y="6248400"/>
            <a:ext cx="25400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5" name="Google Shape;145;p52"/>
          <p:cNvSpPr txBox="1"/>
          <p:nvPr>
            <p:ph idx="11" type="ftr"/>
          </p:nvPr>
        </p:nvSpPr>
        <p:spPr>
          <a:xfrm>
            <a:off x="4165600" y="6248400"/>
            <a:ext cx="3860800" cy="4572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6" name="Google Shape;146;p52"/>
          <p:cNvSpPr txBox="1"/>
          <p:nvPr>
            <p:ph idx="12" type="sldNum"/>
          </p:nvPr>
        </p:nvSpPr>
        <p:spPr>
          <a:xfrm>
            <a:off x="8737600" y="6248400"/>
            <a:ext cx="2540000" cy="4572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47" name="Shape 147"/>
        <p:cNvGrpSpPr/>
        <p:nvPr/>
      </p:nvGrpSpPr>
      <p:grpSpPr>
        <a:xfrm>
          <a:off x="0" y="0"/>
          <a:ext cx="0" cy="0"/>
          <a:chOff x="0" y="0"/>
          <a:chExt cx="0" cy="0"/>
        </a:xfrm>
      </p:grpSpPr>
      <p:sp>
        <p:nvSpPr>
          <p:cNvPr id="148" name="Google Shape;148;p53"/>
          <p:cNvSpPr txBox="1"/>
          <p:nvPr>
            <p:ph type="title"/>
          </p:nvPr>
        </p:nvSpPr>
        <p:spPr>
          <a:xfrm>
            <a:off x="914400" y="609600"/>
            <a:ext cx="103632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49" name="Google Shape;149;p53"/>
          <p:cNvSpPr txBox="1"/>
          <p:nvPr>
            <p:ph idx="1" type="body"/>
          </p:nvPr>
        </p:nvSpPr>
        <p:spPr>
          <a:xfrm rot="5400000">
            <a:off x="4038600" y="-1143000"/>
            <a:ext cx="4114800" cy="103632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150" name="Google Shape;150;p53"/>
          <p:cNvSpPr txBox="1"/>
          <p:nvPr>
            <p:ph idx="10" type="dt"/>
          </p:nvPr>
        </p:nvSpPr>
        <p:spPr>
          <a:xfrm>
            <a:off x="914400" y="6248400"/>
            <a:ext cx="25400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1" name="Google Shape;151;p53"/>
          <p:cNvSpPr txBox="1"/>
          <p:nvPr>
            <p:ph idx="11" type="ftr"/>
          </p:nvPr>
        </p:nvSpPr>
        <p:spPr>
          <a:xfrm>
            <a:off x="4165600" y="6248400"/>
            <a:ext cx="3860800" cy="4572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2" name="Google Shape;152;p53"/>
          <p:cNvSpPr txBox="1"/>
          <p:nvPr>
            <p:ph idx="12" type="sldNum"/>
          </p:nvPr>
        </p:nvSpPr>
        <p:spPr>
          <a:xfrm>
            <a:off x="8737600" y="6248400"/>
            <a:ext cx="2540000" cy="4572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53" name="Shape 153"/>
        <p:cNvGrpSpPr/>
        <p:nvPr/>
      </p:nvGrpSpPr>
      <p:grpSpPr>
        <a:xfrm>
          <a:off x="0" y="0"/>
          <a:ext cx="0" cy="0"/>
          <a:chOff x="0" y="0"/>
          <a:chExt cx="0" cy="0"/>
        </a:xfrm>
      </p:grpSpPr>
      <p:sp>
        <p:nvSpPr>
          <p:cNvPr id="154" name="Google Shape;154;p54"/>
          <p:cNvSpPr txBox="1"/>
          <p:nvPr>
            <p:ph type="title"/>
          </p:nvPr>
        </p:nvSpPr>
        <p:spPr>
          <a:xfrm rot="5400000">
            <a:off x="7239000" y="2057400"/>
            <a:ext cx="5486400" cy="25908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55" name="Google Shape;155;p54"/>
          <p:cNvSpPr txBox="1"/>
          <p:nvPr>
            <p:ph idx="1" type="body"/>
          </p:nvPr>
        </p:nvSpPr>
        <p:spPr>
          <a:xfrm rot="5400000">
            <a:off x="1955800" y="-431800"/>
            <a:ext cx="5486400" cy="75692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156" name="Google Shape;156;p54"/>
          <p:cNvSpPr txBox="1"/>
          <p:nvPr>
            <p:ph idx="10" type="dt"/>
          </p:nvPr>
        </p:nvSpPr>
        <p:spPr>
          <a:xfrm>
            <a:off x="914400" y="6248400"/>
            <a:ext cx="25400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7" name="Google Shape;157;p54"/>
          <p:cNvSpPr txBox="1"/>
          <p:nvPr>
            <p:ph idx="11" type="ftr"/>
          </p:nvPr>
        </p:nvSpPr>
        <p:spPr>
          <a:xfrm>
            <a:off x="4165600" y="6248400"/>
            <a:ext cx="3860800" cy="4572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8" name="Google Shape;158;p54"/>
          <p:cNvSpPr txBox="1"/>
          <p:nvPr>
            <p:ph idx="12" type="sldNum"/>
          </p:nvPr>
        </p:nvSpPr>
        <p:spPr>
          <a:xfrm>
            <a:off x="8737600" y="6248400"/>
            <a:ext cx="2540000" cy="4572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2" Type="http://schemas.openxmlformats.org/officeDocument/2006/relationships/theme" Target="../theme/theme3.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3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4" name="Shape 84"/>
        <p:cNvGrpSpPr/>
        <p:nvPr/>
      </p:nvGrpSpPr>
      <p:grpSpPr>
        <a:xfrm>
          <a:off x="0" y="0"/>
          <a:ext cx="0" cy="0"/>
          <a:chOff x="0" y="0"/>
          <a:chExt cx="0" cy="0"/>
        </a:xfrm>
      </p:grpSpPr>
      <p:sp>
        <p:nvSpPr>
          <p:cNvPr id="85" name="Google Shape;85;p33"/>
          <p:cNvSpPr txBox="1"/>
          <p:nvPr>
            <p:ph type="title"/>
          </p:nvPr>
        </p:nvSpPr>
        <p:spPr>
          <a:xfrm>
            <a:off x="914400" y="609600"/>
            <a:ext cx="10363200" cy="11430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5pPr>
            <a:lvl6pPr lvl="5"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6pPr>
            <a:lvl7pPr lvl="6"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7pPr>
            <a:lvl8pPr lvl="7"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8pPr>
            <a:lvl9pPr lvl="8"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9pPr>
          </a:lstStyle>
          <a:p/>
        </p:txBody>
      </p:sp>
      <p:sp>
        <p:nvSpPr>
          <p:cNvPr id="86" name="Google Shape;86;p33"/>
          <p:cNvSpPr txBox="1"/>
          <p:nvPr>
            <p:ph idx="1" type="body"/>
          </p:nvPr>
        </p:nvSpPr>
        <p:spPr>
          <a:xfrm>
            <a:off x="914400" y="1981200"/>
            <a:ext cx="10363200" cy="4114800"/>
          </a:xfrm>
          <a:prstGeom prst="rect">
            <a:avLst/>
          </a:prstGeom>
          <a:noFill/>
          <a:ln>
            <a:noFill/>
          </a:ln>
        </p:spPr>
        <p:txBody>
          <a:bodyPr anchorCtr="0" anchor="t" bIns="45700" lIns="91425" spcFirstLastPara="1" rIns="91425" wrap="square" tIns="45700">
            <a:no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Arial"/>
                <a:ea typeface="Arial"/>
                <a:cs typeface="Arial"/>
                <a:sym typeface="Arial"/>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9pPr>
          </a:lstStyle>
          <a:p/>
        </p:txBody>
      </p:sp>
      <p:sp>
        <p:nvSpPr>
          <p:cNvPr id="87" name="Google Shape;87;p33"/>
          <p:cNvSpPr txBox="1"/>
          <p:nvPr>
            <p:ph idx="10" type="dt"/>
          </p:nvPr>
        </p:nvSpPr>
        <p:spPr>
          <a:xfrm>
            <a:off x="914400" y="6248400"/>
            <a:ext cx="25400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88" name="Google Shape;88;p33"/>
          <p:cNvSpPr txBox="1"/>
          <p:nvPr>
            <p:ph idx="11" type="ftr"/>
          </p:nvPr>
        </p:nvSpPr>
        <p:spPr>
          <a:xfrm>
            <a:off x="4165600" y="6248400"/>
            <a:ext cx="3860800" cy="4572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4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89" name="Google Shape;89;p33"/>
          <p:cNvSpPr txBox="1"/>
          <p:nvPr>
            <p:ph idx="12" type="sldNum"/>
          </p:nvPr>
        </p:nvSpPr>
        <p:spPr>
          <a:xfrm>
            <a:off x="8737600" y="6248400"/>
            <a:ext cx="2540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8.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xml"/><Relationship Id="rId3" Type="http://schemas.openxmlformats.org/officeDocument/2006/relationships/image" Target="../media/image2.jpg"/><Relationship Id="rId4" Type="http://schemas.openxmlformats.org/officeDocument/2006/relationships/image" Target="../media/image7.png"/><Relationship Id="rId9" Type="http://schemas.openxmlformats.org/officeDocument/2006/relationships/image" Target="../media/image1.png"/><Relationship Id="rId5" Type="http://schemas.openxmlformats.org/officeDocument/2006/relationships/image" Target="../media/image4.png"/><Relationship Id="rId6" Type="http://schemas.openxmlformats.org/officeDocument/2006/relationships/image" Target="../media/image11.png"/><Relationship Id="rId7" Type="http://schemas.openxmlformats.org/officeDocument/2006/relationships/image" Target="../media/image8.png"/><Relationship Id="rId8"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xml"/><Relationship Id="rId3" Type="http://schemas.openxmlformats.org/officeDocument/2006/relationships/image" Target="../media/image10.png"/><Relationship Id="rId4" Type="http://schemas.openxmlformats.org/officeDocument/2006/relationships/hyperlink" Target="http://www.pshe-association.org.uk/" TargetMode="External"/><Relationship Id="rId5" Type="http://schemas.openxmlformats.org/officeDocument/2006/relationships/hyperlink" Target="http://www.pshe-association.org.uk/"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xml"/><Relationship Id="rId3" Type="http://schemas.openxmlformats.org/officeDocument/2006/relationships/image" Target="../media/image1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xml"/><Relationship Id="rId3"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xml"/><Relationship Id="rId3"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8.xml"/><Relationship Id="rId3" Type="http://schemas.openxmlformats.org/officeDocument/2006/relationships/image" Target="../media/image6.png"/><Relationship Id="rId4" Type="http://schemas.openxmlformats.org/officeDocument/2006/relationships/image" Target="../media/image12.png"/><Relationship Id="rId5"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9.xml"/><Relationship Id="rId3"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hyperlink" Target="https://drive.google.com/file/d/1Dv0EQwVWo-jgxKUAroUe-vSkyo_FTwsg/view" TargetMode="Externa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1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hyperlink" Target="https://www.bbc.co.uk/teach/class-clips-video/pshe-ks2-the-big-talk/zn8f7nb" TargetMode="External"/><Relationship Id="rId4" Type="http://schemas.openxmlformats.org/officeDocument/2006/relationships/image" Target="../media/image17.png"/><Relationship Id="rId10" Type="http://schemas.openxmlformats.org/officeDocument/2006/relationships/hyperlink" Target="https://www.outspokeneducation.com/" TargetMode="External"/><Relationship Id="rId9" Type="http://schemas.openxmlformats.org/officeDocument/2006/relationships/image" Target="../media/image13.png"/><Relationship Id="rId5" Type="http://schemas.openxmlformats.org/officeDocument/2006/relationships/image" Target="../media/image14.png"/><Relationship Id="rId6" Type="http://schemas.openxmlformats.org/officeDocument/2006/relationships/hyperlink" Target="https://amaze.org/jr/" TargetMode="External"/><Relationship Id="rId7" Type="http://schemas.openxmlformats.org/officeDocument/2006/relationships/image" Target="../media/image15.png"/><Relationship Id="rId8" Type="http://schemas.openxmlformats.org/officeDocument/2006/relationships/hyperlink" Target="https://www.youtube.com/channel/UC2WU7DnczQPPAEzq47jDwFA"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1"/>
          <p:cNvSpPr txBox="1"/>
          <p:nvPr>
            <p:ph type="title"/>
          </p:nvPr>
        </p:nvSpPr>
        <p:spPr>
          <a:xfrm>
            <a:off x="907211" y="557094"/>
            <a:ext cx="10515600" cy="2586000"/>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chemeClr val="lt1"/>
              </a:buClr>
              <a:buSzPts val="4400"/>
              <a:buFont typeface="Arial"/>
              <a:buNone/>
            </a:pPr>
            <a:r>
              <a:rPr lang="en-GB">
                <a:solidFill>
                  <a:schemeClr val="lt1"/>
                </a:solidFill>
                <a:latin typeface="Arial"/>
                <a:ea typeface="Arial"/>
                <a:cs typeface="Arial"/>
                <a:sym typeface="Arial"/>
              </a:rPr>
              <a:t> </a:t>
            </a:r>
            <a:r>
              <a:rPr lang="en-GB" sz="6000">
                <a:solidFill>
                  <a:schemeClr val="dk1"/>
                </a:solidFill>
                <a:latin typeface="Arial"/>
                <a:ea typeface="Arial"/>
                <a:cs typeface="Arial"/>
                <a:sym typeface="Arial"/>
              </a:rPr>
              <a:t>Relation</a:t>
            </a:r>
            <a:r>
              <a:rPr lang="en-GB" sz="6000">
                <a:latin typeface="Arial"/>
                <a:ea typeface="Arial"/>
                <a:cs typeface="Arial"/>
                <a:sym typeface="Arial"/>
              </a:rPr>
              <a:t>ships and </a:t>
            </a:r>
            <a:r>
              <a:rPr lang="en-GB" sz="6000">
                <a:solidFill>
                  <a:schemeClr val="dk1"/>
                </a:solidFill>
                <a:latin typeface="Arial"/>
                <a:ea typeface="Arial"/>
                <a:cs typeface="Arial"/>
                <a:sym typeface="Arial"/>
              </a:rPr>
              <a:t>Sex Education (R</a:t>
            </a:r>
            <a:r>
              <a:rPr lang="en-GB" sz="6000">
                <a:latin typeface="Arial"/>
                <a:ea typeface="Arial"/>
                <a:cs typeface="Arial"/>
                <a:sym typeface="Arial"/>
              </a:rPr>
              <a:t>SE)</a:t>
            </a:r>
            <a:r>
              <a:rPr lang="en-GB" sz="6000">
                <a:solidFill>
                  <a:schemeClr val="dk1"/>
                </a:solidFill>
                <a:latin typeface="Arial"/>
                <a:ea typeface="Arial"/>
                <a:cs typeface="Arial"/>
                <a:sym typeface="Arial"/>
              </a:rPr>
              <a:t> at Broomgrove Junior  School</a:t>
            </a:r>
            <a:endParaRPr sz="6000">
              <a:solidFill>
                <a:schemeClr val="dk1"/>
              </a:solidFill>
            </a:endParaRPr>
          </a:p>
        </p:txBody>
      </p:sp>
      <p:sp>
        <p:nvSpPr>
          <p:cNvPr descr="Help Center" id="165" name="Google Shape;165;p1"/>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descr="Help Center" id="166" name="Google Shape;166;p1"/>
          <p:cNvSpPr/>
          <p:nvPr/>
        </p:nvSpPr>
        <p:spPr>
          <a:xfrm>
            <a:off x="7846767" y="534630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descr="Help Center" id="167" name="Google Shape;167;p1"/>
          <p:cNvSpPr/>
          <p:nvPr/>
        </p:nvSpPr>
        <p:spPr>
          <a:xfrm>
            <a:off x="460375" y="160337"/>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pic>
        <p:nvPicPr>
          <p:cNvPr id="168" name="Google Shape;168;p1"/>
          <p:cNvPicPr preferRelativeResize="0"/>
          <p:nvPr/>
        </p:nvPicPr>
        <p:blipFill>
          <a:blip r:embed="rId3">
            <a:alphaModFix/>
          </a:blip>
          <a:stretch>
            <a:fillRect/>
          </a:stretch>
        </p:blipFill>
        <p:spPr>
          <a:xfrm>
            <a:off x="3315038" y="3586250"/>
            <a:ext cx="5699927" cy="21653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pic>
        <p:nvPicPr>
          <p:cNvPr id="174" name="Google Shape;174;p2"/>
          <p:cNvPicPr preferRelativeResize="0"/>
          <p:nvPr>
            <p:ph idx="1" type="body"/>
          </p:nvPr>
        </p:nvPicPr>
        <p:blipFill rotWithShape="1">
          <a:blip r:embed="rId3">
            <a:alphaModFix/>
          </a:blip>
          <a:srcRect b="0" l="0" r="0" t="0"/>
          <a:stretch/>
        </p:blipFill>
        <p:spPr>
          <a:xfrm>
            <a:off x="249259" y="382093"/>
            <a:ext cx="4268952" cy="6093814"/>
          </a:xfrm>
          <a:prstGeom prst="rect">
            <a:avLst/>
          </a:prstGeom>
          <a:noFill/>
          <a:ln>
            <a:noFill/>
          </a:ln>
          <a:effectLst>
            <a:outerShdw blurRad="50800" rotWithShape="0" algn="tl" dir="2700000" dist="38100">
              <a:srgbClr val="000000">
                <a:alpha val="40000"/>
              </a:srgbClr>
            </a:outerShdw>
          </a:effectLst>
        </p:spPr>
      </p:pic>
      <p:sp>
        <p:nvSpPr>
          <p:cNvPr id="175" name="Google Shape;175;p2"/>
          <p:cNvSpPr/>
          <p:nvPr/>
        </p:nvSpPr>
        <p:spPr>
          <a:xfrm>
            <a:off x="3407909" y="592756"/>
            <a:ext cx="9625452" cy="1015663"/>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0" i="0" lang="en-GB" sz="1800" u="none" cap="none" strike="noStrike">
                <a:solidFill>
                  <a:srgbClr val="CC0000"/>
                </a:solidFill>
                <a:latin typeface="Arial"/>
                <a:ea typeface="Arial"/>
                <a:cs typeface="Arial"/>
                <a:sym typeface="Arial"/>
              </a:rPr>
              <a:t> </a:t>
            </a:r>
            <a:r>
              <a:rPr b="0" i="0" lang="en-GB" sz="6000" u="none" cap="none" strike="noStrike">
                <a:solidFill>
                  <a:srgbClr val="CC0000"/>
                </a:solidFill>
                <a:latin typeface="Arial"/>
                <a:ea typeface="Arial"/>
                <a:cs typeface="Arial"/>
                <a:sym typeface="Arial"/>
              </a:rPr>
              <a:t>Why we’re here!</a:t>
            </a:r>
            <a:endParaRPr b="0" i="0" sz="6000" u="none" cap="none" strike="noStrike">
              <a:solidFill>
                <a:srgbClr val="CC0000"/>
              </a:solidFill>
              <a:latin typeface="Arial"/>
              <a:ea typeface="Arial"/>
              <a:cs typeface="Arial"/>
              <a:sym typeface="Arial"/>
            </a:endParaRPr>
          </a:p>
        </p:txBody>
      </p:sp>
      <p:pic>
        <p:nvPicPr>
          <p:cNvPr id="176" name="Google Shape;176;p2"/>
          <p:cNvPicPr preferRelativeResize="0"/>
          <p:nvPr/>
        </p:nvPicPr>
        <p:blipFill rotWithShape="1">
          <a:blip r:embed="rId4">
            <a:alphaModFix/>
          </a:blip>
          <a:srcRect b="0" l="0" r="0" t="0"/>
          <a:stretch/>
        </p:blipFill>
        <p:spPr>
          <a:xfrm>
            <a:off x="4816618" y="2145337"/>
            <a:ext cx="3141706" cy="2043882"/>
          </a:xfrm>
          <a:prstGeom prst="rect">
            <a:avLst/>
          </a:prstGeom>
          <a:noFill/>
          <a:ln>
            <a:noFill/>
          </a:ln>
        </p:spPr>
      </p:pic>
      <p:pic>
        <p:nvPicPr>
          <p:cNvPr id="177" name="Google Shape;177;p2"/>
          <p:cNvPicPr preferRelativeResize="0"/>
          <p:nvPr/>
        </p:nvPicPr>
        <p:blipFill rotWithShape="1">
          <a:blip r:embed="rId5">
            <a:alphaModFix/>
          </a:blip>
          <a:srcRect b="0" l="0" r="0" t="0"/>
          <a:stretch/>
        </p:blipFill>
        <p:spPr>
          <a:xfrm>
            <a:off x="8220635" y="1990327"/>
            <a:ext cx="2122714" cy="2207808"/>
          </a:xfrm>
          <a:prstGeom prst="rect">
            <a:avLst/>
          </a:prstGeom>
          <a:noFill/>
          <a:ln>
            <a:noFill/>
          </a:ln>
        </p:spPr>
      </p:pic>
      <p:pic>
        <p:nvPicPr>
          <p:cNvPr id="178" name="Google Shape;178;p2"/>
          <p:cNvPicPr preferRelativeResize="0"/>
          <p:nvPr/>
        </p:nvPicPr>
        <p:blipFill rotWithShape="1">
          <a:blip r:embed="rId6">
            <a:alphaModFix/>
          </a:blip>
          <a:srcRect b="0" l="0" r="0" t="0"/>
          <a:stretch/>
        </p:blipFill>
        <p:spPr>
          <a:xfrm>
            <a:off x="4656603" y="4466174"/>
            <a:ext cx="1139959" cy="2123562"/>
          </a:xfrm>
          <a:prstGeom prst="rect">
            <a:avLst/>
          </a:prstGeom>
          <a:noFill/>
          <a:ln>
            <a:noFill/>
          </a:ln>
        </p:spPr>
      </p:pic>
      <p:pic>
        <p:nvPicPr>
          <p:cNvPr id="179" name="Google Shape;179;p2"/>
          <p:cNvPicPr preferRelativeResize="0"/>
          <p:nvPr/>
        </p:nvPicPr>
        <p:blipFill rotWithShape="1">
          <a:blip r:embed="rId7">
            <a:alphaModFix/>
          </a:blip>
          <a:srcRect b="4293" l="59837" r="0" t="0"/>
          <a:stretch/>
        </p:blipFill>
        <p:spPr>
          <a:xfrm>
            <a:off x="5704820" y="4281537"/>
            <a:ext cx="1148338" cy="2543970"/>
          </a:xfrm>
          <a:prstGeom prst="rect">
            <a:avLst/>
          </a:prstGeom>
          <a:noFill/>
          <a:ln>
            <a:noFill/>
          </a:ln>
        </p:spPr>
      </p:pic>
      <p:pic>
        <p:nvPicPr>
          <p:cNvPr id="180" name="Google Shape;180;p2"/>
          <p:cNvPicPr preferRelativeResize="0"/>
          <p:nvPr/>
        </p:nvPicPr>
        <p:blipFill rotWithShape="1">
          <a:blip r:embed="rId8">
            <a:alphaModFix/>
          </a:blip>
          <a:srcRect b="0" l="0" r="0" t="0"/>
          <a:stretch/>
        </p:blipFill>
        <p:spPr>
          <a:xfrm>
            <a:off x="8256732" y="4198135"/>
            <a:ext cx="1083570" cy="2414812"/>
          </a:xfrm>
          <a:prstGeom prst="rect">
            <a:avLst/>
          </a:prstGeom>
          <a:noFill/>
          <a:ln>
            <a:noFill/>
          </a:ln>
        </p:spPr>
      </p:pic>
      <p:pic>
        <p:nvPicPr>
          <p:cNvPr id="181" name="Google Shape;181;p2"/>
          <p:cNvPicPr preferRelativeResize="0"/>
          <p:nvPr/>
        </p:nvPicPr>
        <p:blipFill rotWithShape="1">
          <a:blip r:embed="rId9">
            <a:alphaModFix/>
          </a:blip>
          <a:srcRect b="9846" l="2306" r="62004" t="6855"/>
          <a:stretch/>
        </p:blipFill>
        <p:spPr>
          <a:xfrm>
            <a:off x="7141580" y="4247393"/>
            <a:ext cx="1213525" cy="2131868"/>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3"/>
          <p:cNvSpPr/>
          <p:nvPr/>
        </p:nvSpPr>
        <p:spPr>
          <a:xfrm>
            <a:off x="1293643" y="1085944"/>
            <a:ext cx="9259431" cy="868545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3600"/>
              <a:buFont typeface="Arial"/>
              <a:buNone/>
            </a:pPr>
            <a:r>
              <a:rPr b="0" i="1" lang="en-GB" sz="3600" u="none" cap="none" strike="noStrike">
                <a:solidFill>
                  <a:schemeClr val="dk1"/>
                </a:solidFill>
                <a:latin typeface="Arial"/>
                <a:ea typeface="Arial"/>
                <a:cs typeface="Arial"/>
                <a:sym typeface="Arial"/>
              </a:rPr>
              <a:t>“This compulsory subject has been introduced to help to keep children safe;</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720"/>
              </a:spcBef>
              <a:spcAft>
                <a:spcPts val="0"/>
              </a:spcAft>
              <a:buClr>
                <a:schemeClr val="lt1"/>
              </a:buClr>
              <a:buSzPts val="3600"/>
              <a:buFont typeface="Arial"/>
              <a:buNone/>
            </a:pPr>
            <a:r>
              <a:rPr b="0" i="1" lang="en-GB" sz="3600" u="none" cap="none" strike="noStrike">
                <a:solidFill>
                  <a:schemeClr val="dk1"/>
                </a:solidFill>
                <a:latin typeface="Arial"/>
                <a:ea typeface="Arial"/>
                <a:cs typeface="Arial"/>
                <a:sym typeface="Arial"/>
              </a:rPr>
              <a:t>prepare them for the world in which they are growing up, including the laws as they relate to relationships, sex and health;</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720"/>
              </a:spcBef>
              <a:spcAft>
                <a:spcPts val="0"/>
              </a:spcAft>
              <a:buClr>
                <a:schemeClr val="lt1"/>
              </a:buClr>
              <a:buSzPts val="3600"/>
              <a:buFont typeface="Arial"/>
              <a:buNone/>
            </a:pPr>
            <a:r>
              <a:rPr b="0" i="1" lang="en-GB" sz="3600" u="none" cap="none" strike="noStrike">
                <a:solidFill>
                  <a:schemeClr val="dk1"/>
                </a:solidFill>
                <a:latin typeface="Arial"/>
                <a:ea typeface="Arial"/>
                <a:cs typeface="Arial"/>
                <a:sym typeface="Arial"/>
              </a:rPr>
              <a:t>to help foster respect for others and for difference.”</a:t>
            </a:r>
            <a:endParaRPr b="0" i="1" sz="3600" u="none" cap="none" strike="noStrike">
              <a:solidFill>
                <a:schemeClr val="dk1"/>
              </a:solidFill>
              <a:latin typeface="Arial"/>
              <a:ea typeface="Arial"/>
              <a:cs typeface="Arial"/>
              <a:sym typeface="Arial"/>
            </a:endParaRPr>
          </a:p>
          <a:p>
            <a:pPr indent="0" lvl="0" marL="0" marR="0" rtl="0" algn="r">
              <a:lnSpc>
                <a:spcPct val="100000"/>
              </a:lnSpc>
              <a:spcBef>
                <a:spcPts val="400"/>
              </a:spcBef>
              <a:spcAft>
                <a:spcPts val="0"/>
              </a:spcAft>
              <a:buClr>
                <a:schemeClr val="dk1"/>
              </a:buClr>
              <a:buSzPts val="2000"/>
              <a:buFont typeface="Arial"/>
              <a:buNone/>
            </a:pPr>
            <a:r>
              <a:t/>
            </a:r>
            <a:endParaRPr b="1" i="0" sz="2000" u="none" cap="none" strike="noStrike">
              <a:solidFill>
                <a:schemeClr val="dk1"/>
              </a:solidFill>
              <a:latin typeface="Arial"/>
              <a:ea typeface="Arial"/>
              <a:cs typeface="Arial"/>
              <a:sym typeface="Arial"/>
            </a:endParaRPr>
          </a:p>
          <a:p>
            <a:pPr indent="0" lvl="0" marL="0" marR="0" rtl="0" algn="r">
              <a:lnSpc>
                <a:spcPct val="100000"/>
              </a:lnSpc>
              <a:spcBef>
                <a:spcPts val="400"/>
              </a:spcBef>
              <a:spcAft>
                <a:spcPts val="0"/>
              </a:spcAft>
              <a:buClr>
                <a:schemeClr val="lt1"/>
              </a:buClr>
              <a:buSzPts val="2000"/>
              <a:buFont typeface="Arial"/>
              <a:buNone/>
            </a:pPr>
            <a:r>
              <a:rPr b="1" i="0" lang="en-GB" sz="2000" u="none" cap="none" strike="noStrike">
                <a:solidFill>
                  <a:schemeClr val="dk1"/>
                </a:solidFill>
                <a:latin typeface="Arial"/>
                <a:ea typeface="Arial"/>
                <a:cs typeface="Arial"/>
                <a:sym typeface="Arial"/>
              </a:rPr>
              <a:t>Damian Hinds – Secretary of State for Education  </a:t>
            </a:r>
            <a:endParaRPr b="0" i="0" sz="1400" u="none" cap="none" strike="noStrike">
              <a:solidFill>
                <a:schemeClr val="dk1"/>
              </a:solidFill>
              <a:latin typeface="Arial"/>
              <a:ea typeface="Arial"/>
              <a:cs typeface="Arial"/>
              <a:sym typeface="Arial"/>
            </a:endParaRPr>
          </a:p>
          <a:p>
            <a:pPr indent="0" lvl="0" marL="0" marR="0" rtl="0" algn="ctr">
              <a:lnSpc>
                <a:spcPct val="100000"/>
              </a:lnSpc>
              <a:spcBef>
                <a:spcPts val="400"/>
              </a:spcBef>
              <a:spcAft>
                <a:spcPts val="0"/>
              </a:spcAft>
              <a:buClr>
                <a:schemeClr val="lt1"/>
              </a:buClr>
              <a:buSzPts val="2000"/>
              <a:buFont typeface="Arial"/>
              <a:buNone/>
            </a:pPr>
            <a:r>
              <a:rPr b="1" i="0" lang="en-GB" sz="2000" u="none" cap="none" strike="noStrike">
                <a:solidFill>
                  <a:schemeClr val="dk1"/>
                </a:solidFill>
                <a:latin typeface="Arial"/>
                <a:ea typeface="Arial"/>
                <a:cs typeface="Arial"/>
                <a:sym typeface="Arial"/>
              </a:rPr>
              <a:t>							  February 25</a:t>
            </a:r>
            <a:r>
              <a:rPr b="1" baseline="30000" i="0" lang="en-GB" sz="2000" u="none" cap="none" strike="noStrike">
                <a:solidFill>
                  <a:schemeClr val="dk1"/>
                </a:solidFill>
                <a:latin typeface="Arial"/>
                <a:ea typeface="Arial"/>
                <a:cs typeface="Arial"/>
                <a:sym typeface="Arial"/>
              </a:rPr>
              <a:t>th</a:t>
            </a:r>
            <a:r>
              <a:rPr b="1" i="0" lang="en-GB" sz="2000" u="none" cap="none" strike="noStrike">
                <a:solidFill>
                  <a:schemeClr val="dk1"/>
                </a:solidFill>
                <a:latin typeface="Arial"/>
                <a:ea typeface="Arial"/>
                <a:cs typeface="Arial"/>
                <a:sym typeface="Arial"/>
              </a:rPr>
              <a:t> 2019</a:t>
            </a:r>
            <a:endParaRPr b="0" i="0" sz="1400" u="none" cap="none" strike="noStrike">
              <a:solidFill>
                <a:schemeClr val="dk1"/>
              </a:solidFill>
              <a:latin typeface="Arial"/>
              <a:ea typeface="Arial"/>
              <a:cs typeface="Arial"/>
              <a:sym typeface="Arial"/>
            </a:endParaRPr>
          </a:p>
          <a:p>
            <a:pPr indent="-254000" lvl="0" marL="457200" marR="0" rtl="0" algn="l">
              <a:lnSpc>
                <a:spcPct val="100000"/>
              </a:lnSpc>
              <a:spcBef>
                <a:spcPts val="0"/>
              </a:spcBef>
              <a:spcAft>
                <a:spcPts val="0"/>
              </a:spcAft>
              <a:buClr>
                <a:schemeClr val="dk1"/>
              </a:buClr>
              <a:buSzPts val="3200"/>
              <a:buFont typeface="Arial"/>
              <a:buNone/>
            </a:pPr>
            <a:r>
              <a:t/>
            </a:r>
            <a:endParaRPr b="0" i="0" sz="3200" u="none" cap="none" strike="noStrike">
              <a:solidFill>
                <a:schemeClr val="dk1"/>
              </a:solidFill>
              <a:latin typeface="Arial"/>
              <a:ea typeface="Arial"/>
              <a:cs typeface="Arial"/>
              <a:sym typeface="Arial"/>
            </a:endParaRPr>
          </a:p>
          <a:p>
            <a:pPr indent="-254000" lvl="0" marL="457200" marR="0" rtl="0" algn="l">
              <a:lnSpc>
                <a:spcPct val="100000"/>
              </a:lnSpc>
              <a:spcBef>
                <a:spcPts val="0"/>
              </a:spcBef>
              <a:spcAft>
                <a:spcPts val="0"/>
              </a:spcAft>
              <a:buClr>
                <a:schemeClr val="dk1"/>
              </a:buClr>
              <a:buSzPts val="3200"/>
              <a:buFont typeface="Arial"/>
              <a:buNone/>
            </a:pPr>
            <a:r>
              <a:t/>
            </a:r>
            <a:endParaRPr b="0" i="0" sz="3200" u="none" cap="none" strike="noStrike">
              <a:solidFill>
                <a:srgbClr val="595959"/>
              </a:solidFill>
              <a:latin typeface="Arial"/>
              <a:ea typeface="Arial"/>
              <a:cs typeface="Arial"/>
              <a:sym typeface="Arial"/>
            </a:endParaRPr>
          </a:p>
          <a:p>
            <a:pPr indent="-254000" lvl="0" marL="457200" marR="0" rtl="0" algn="l">
              <a:lnSpc>
                <a:spcPct val="100000"/>
              </a:lnSpc>
              <a:spcBef>
                <a:spcPts val="0"/>
              </a:spcBef>
              <a:spcAft>
                <a:spcPts val="0"/>
              </a:spcAft>
              <a:buClr>
                <a:schemeClr val="dk1"/>
              </a:buClr>
              <a:buSzPts val="3200"/>
              <a:buFont typeface="Arial"/>
              <a:buNone/>
            </a:pPr>
            <a:r>
              <a:t/>
            </a:r>
            <a:endParaRPr b="0" i="0" sz="3200" u="none" cap="none" strike="noStrike">
              <a:solidFill>
                <a:srgbClr val="CC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3200"/>
              <a:buFont typeface="Arial"/>
              <a:buNone/>
            </a:pPr>
            <a:r>
              <a:t/>
            </a:r>
            <a:endParaRPr b="0" i="0" sz="3200" u="none" cap="none" strike="noStrike">
              <a:solidFill>
                <a:srgbClr val="595959"/>
              </a:solidFill>
              <a:latin typeface="Arial"/>
              <a:ea typeface="Arial"/>
              <a:cs typeface="Arial"/>
              <a:sym typeface="Arial"/>
            </a:endParaRPr>
          </a:p>
          <a:p>
            <a:pPr indent="0" lvl="0" marL="0" marR="0" rtl="0" algn="ctr">
              <a:lnSpc>
                <a:spcPct val="100000"/>
              </a:lnSpc>
              <a:spcBef>
                <a:spcPts val="0"/>
              </a:spcBef>
              <a:spcAft>
                <a:spcPts val="0"/>
              </a:spcAft>
              <a:buClr>
                <a:srgbClr val="C00000"/>
              </a:buClr>
              <a:buSzPts val="4800"/>
              <a:buFont typeface="Arial"/>
              <a:buNone/>
            </a:pPr>
            <a:br>
              <a:rPr b="0" i="0" lang="en-GB" sz="4800" u="none" cap="none" strike="noStrike">
                <a:solidFill>
                  <a:srgbClr val="C00000"/>
                </a:solidFill>
                <a:latin typeface="Arial"/>
                <a:ea typeface="Arial"/>
                <a:cs typeface="Arial"/>
                <a:sym typeface="Arial"/>
              </a:rPr>
            </a:br>
            <a:endParaRPr b="0" i="0" sz="4800" u="none" cap="none" strike="noStrike">
              <a:solidFill>
                <a:srgbClr val="C00000"/>
              </a:solidFill>
              <a:latin typeface="Arial"/>
              <a:ea typeface="Arial"/>
              <a:cs typeface="Arial"/>
              <a:sym typeface="Arial"/>
            </a:endParaRPr>
          </a:p>
        </p:txBody>
      </p:sp>
      <p:sp>
        <p:nvSpPr>
          <p:cNvPr id="188" name="Google Shape;188;p3"/>
          <p:cNvSpPr txBox="1"/>
          <p:nvPr>
            <p:ph idx="12" type="sldNum"/>
          </p:nvPr>
        </p:nvSpPr>
        <p:spPr>
          <a:xfrm>
            <a:off x="8737600" y="6248400"/>
            <a:ext cx="2540000" cy="457200"/>
          </a:xfrm>
          <a:prstGeom prst="rect">
            <a:avLst/>
          </a:prstGeom>
          <a:noFill/>
          <a:ln>
            <a:noFill/>
          </a:ln>
        </p:spPr>
        <p:txBody>
          <a:bodyPr anchorCtr="0" anchor="t"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solidFill>
                  <a:srgbClr val="000000"/>
                </a:solidFill>
              </a:rPr>
              <a:t>‹#›</a:t>
            </a:fld>
            <a:endParaRPr>
              <a:solidFill>
                <a:srgbClr val="00000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pic>
        <p:nvPicPr>
          <p:cNvPr id="194" name="Google Shape;194;g2e4976edc3a_0_1"/>
          <p:cNvPicPr preferRelativeResize="0"/>
          <p:nvPr/>
        </p:nvPicPr>
        <p:blipFill rotWithShape="1">
          <a:blip r:embed="rId3">
            <a:alphaModFix/>
          </a:blip>
          <a:srcRect b="0" l="0" r="0" t="0"/>
          <a:stretch/>
        </p:blipFill>
        <p:spPr>
          <a:xfrm>
            <a:off x="95351" y="0"/>
            <a:ext cx="2598329" cy="1458300"/>
          </a:xfrm>
          <a:prstGeom prst="rect">
            <a:avLst/>
          </a:prstGeom>
          <a:noFill/>
          <a:ln>
            <a:noFill/>
          </a:ln>
        </p:spPr>
      </p:pic>
      <p:sp>
        <p:nvSpPr>
          <p:cNvPr id="195" name="Google Shape;195;g2e4976edc3a_0_1"/>
          <p:cNvSpPr txBox="1"/>
          <p:nvPr/>
        </p:nvSpPr>
        <p:spPr>
          <a:xfrm>
            <a:off x="214800" y="1458300"/>
            <a:ext cx="11762400" cy="5371800"/>
          </a:xfrm>
          <a:prstGeom prst="rect">
            <a:avLst/>
          </a:prstGeom>
          <a:noFill/>
          <a:ln>
            <a:noFill/>
          </a:ln>
        </p:spPr>
        <p:txBody>
          <a:bodyPr anchorCtr="0" anchor="t" bIns="91425" lIns="91425" spcFirstLastPara="1" rIns="91425" wrap="square" tIns="91425">
            <a:spAutoFit/>
          </a:bodyPr>
          <a:lstStyle/>
          <a:p>
            <a:pPr indent="0" lvl="0" marL="0" rtl="0" algn="l">
              <a:lnSpc>
                <a:spcPct val="100000"/>
              </a:lnSpc>
              <a:spcBef>
                <a:spcPts val="0"/>
              </a:spcBef>
              <a:spcAft>
                <a:spcPts val="0"/>
              </a:spcAft>
              <a:buNone/>
            </a:pPr>
            <a:r>
              <a:rPr b="1" lang="en-GB" sz="2600">
                <a:solidFill>
                  <a:srgbClr val="0B0C0C"/>
                </a:solidFill>
                <a:highlight>
                  <a:srgbClr val="FFFFFF"/>
                </a:highlight>
              </a:rPr>
              <a:t>Relationships and sex education</a:t>
            </a:r>
            <a:endParaRPr b="1" sz="2600">
              <a:solidFill>
                <a:srgbClr val="0B0C0C"/>
              </a:solidFill>
              <a:highlight>
                <a:srgbClr val="FFFFFF"/>
              </a:highlight>
            </a:endParaRPr>
          </a:p>
          <a:p>
            <a:pPr indent="0" lvl="0" marL="0" rtl="0" algn="l">
              <a:lnSpc>
                <a:spcPct val="100000"/>
              </a:lnSpc>
              <a:spcBef>
                <a:spcPts val="1500"/>
              </a:spcBef>
              <a:spcAft>
                <a:spcPts val="0"/>
              </a:spcAft>
              <a:buNone/>
            </a:pPr>
            <a:r>
              <a:rPr lang="en-GB" sz="2600">
                <a:solidFill>
                  <a:srgbClr val="0B0C0C"/>
                </a:solidFill>
                <a:highlight>
                  <a:srgbClr val="FFFFFF"/>
                </a:highlight>
              </a:rPr>
              <a:t>Relationships and sex education (RSE) is an important part of PSHE education. Relationships education is compulsory for all primary school pupils, and relationships and sex education (RSE) is compulsory for all secondary school pupils.</a:t>
            </a:r>
            <a:br>
              <a:rPr lang="en-GB" sz="2600">
                <a:solidFill>
                  <a:srgbClr val="0B0C0C"/>
                </a:solidFill>
                <a:highlight>
                  <a:srgbClr val="FFFFFF"/>
                </a:highlight>
              </a:rPr>
            </a:br>
            <a:r>
              <a:rPr b="1" lang="en-GB" sz="2600">
                <a:solidFill>
                  <a:srgbClr val="0B0C0C"/>
                </a:solidFill>
                <a:highlight>
                  <a:srgbClr val="FFFFFF"/>
                </a:highlight>
              </a:rPr>
              <a:t>Advice for schools</a:t>
            </a:r>
            <a:endParaRPr b="1" sz="2600">
              <a:solidFill>
                <a:srgbClr val="0B0C0C"/>
              </a:solidFill>
              <a:highlight>
                <a:srgbClr val="FFFFFF"/>
              </a:highlight>
            </a:endParaRPr>
          </a:p>
          <a:p>
            <a:pPr indent="0" lvl="0" marL="0" rtl="0" algn="l">
              <a:lnSpc>
                <a:spcPct val="100000"/>
              </a:lnSpc>
              <a:spcBef>
                <a:spcPts val="1500"/>
              </a:spcBef>
              <a:spcAft>
                <a:spcPts val="1500"/>
              </a:spcAft>
              <a:buNone/>
            </a:pPr>
            <a:r>
              <a:rPr lang="en-GB" sz="2600">
                <a:solidFill>
                  <a:srgbClr val="0B0C0C"/>
                </a:solidFill>
                <a:highlight>
                  <a:srgbClr val="FFFFFF"/>
                </a:highlight>
              </a:rPr>
              <a:t>We provided grant funding to the </a:t>
            </a:r>
            <a:r>
              <a:rPr lang="en-GB" sz="2600">
                <a:solidFill>
                  <a:srgbClr val="1D70B8"/>
                </a:solidFill>
                <a:highlight>
                  <a:srgbClr val="FFFFFF"/>
                </a:highlight>
                <a:uFill>
                  <a:noFill/>
                </a:uFill>
                <a:hlinkClick r:id="rId4">
                  <a:extLst>
                    <a:ext uri="{A12FA001-AC4F-418D-AE19-62706E023703}">
                      <ahyp:hlinkClr val="tx"/>
                    </a:ext>
                  </a:extLst>
                </a:hlinkClick>
              </a:rPr>
              <a:t>PSHE</a:t>
            </a:r>
            <a:r>
              <a:rPr lang="en-GB" sz="2600" u="sng">
                <a:solidFill>
                  <a:srgbClr val="1D70B8"/>
                </a:solidFill>
                <a:highlight>
                  <a:srgbClr val="FFFFFF"/>
                </a:highlight>
                <a:hlinkClick r:id="rId5">
                  <a:extLst>
                    <a:ext uri="{A12FA001-AC4F-418D-AE19-62706E023703}">
                      <ahyp:hlinkClr val="tx"/>
                    </a:ext>
                  </a:extLst>
                </a:hlinkClick>
              </a:rPr>
              <a:t> Association</a:t>
            </a:r>
            <a:r>
              <a:rPr lang="en-GB" sz="2600">
                <a:solidFill>
                  <a:srgbClr val="0B0C0C"/>
                </a:solidFill>
                <a:highlight>
                  <a:srgbClr val="FFFFFF"/>
                </a:highlight>
              </a:rPr>
              <a:t> to advise schools in developing their own PSHE curriculums and improve the quality of teaching. The association focuses on signposting schools to resources and in expanding their Chartered Teacher of PSHE programme. We also asked the Association to promote the teaching of consent as part of SRE, in line with the 2000 statutory guidance.</a:t>
            </a:r>
            <a:endParaRPr sz="2600">
              <a:solidFill>
                <a:srgbClr val="0B0C0C"/>
              </a:solidFill>
              <a:highlight>
                <a:srgbClr val="FFFFFF"/>
              </a:highlight>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4"/>
          <p:cNvSpPr txBox="1"/>
          <p:nvPr>
            <p:ph idx="1" type="body"/>
          </p:nvPr>
        </p:nvSpPr>
        <p:spPr>
          <a:xfrm>
            <a:off x="1406047" y="2100565"/>
            <a:ext cx="10785953" cy="4351338"/>
          </a:xfrm>
          <a:prstGeom prst="rect">
            <a:avLst/>
          </a:prstGeom>
          <a:noFill/>
          <a:ln>
            <a:noFill/>
          </a:ln>
        </p:spPr>
        <p:txBody>
          <a:bodyPr anchorCtr="0" anchor="t" bIns="45700" lIns="91425" spcFirstLastPara="1" rIns="91425" wrap="square" tIns="45700">
            <a:normAutofit/>
          </a:bodyPr>
          <a:lstStyle/>
          <a:p>
            <a:pPr indent="-363538" lvl="0" marL="363538" rtl="0" algn="l">
              <a:lnSpc>
                <a:spcPct val="100000"/>
              </a:lnSpc>
              <a:spcBef>
                <a:spcPts val="0"/>
              </a:spcBef>
              <a:spcAft>
                <a:spcPts val="0"/>
              </a:spcAft>
              <a:buClr>
                <a:schemeClr val="lt1"/>
              </a:buClr>
              <a:buSzPts val="3200"/>
              <a:buFont typeface="Noto Sans Symbols"/>
              <a:buChar char="⮚"/>
            </a:pPr>
            <a:r>
              <a:rPr lang="en-GB">
                <a:solidFill>
                  <a:schemeClr val="dk1"/>
                </a:solidFill>
                <a:latin typeface="Arial"/>
                <a:ea typeface="Arial"/>
                <a:cs typeface="Arial"/>
                <a:sym typeface="Arial"/>
              </a:rPr>
              <a:t>Schools </a:t>
            </a:r>
            <a:r>
              <a:rPr lang="en-GB">
                <a:solidFill>
                  <a:schemeClr val="dk1"/>
                </a:solidFill>
              </a:rPr>
              <a:t>have been</a:t>
            </a:r>
            <a:r>
              <a:rPr lang="en-GB">
                <a:solidFill>
                  <a:schemeClr val="dk1"/>
                </a:solidFill>
                <a:latin typeface="Arial"/>
                <a:ea typeface="Arial"/>
                <a:cs typeface="Arial"/>
                <a:sym typeface="Arial"/>
              </a:rPr>
              <a:t> teaching RSE/RE from September 2020, with schools encouraged to begin teaching earlier.</a:t>
            </a:r>
            <a:endParaRPr/>
          </a:p>
          <a:p>
            <a:pPr indent="-160338" lvl="0" marL="363538" rtl="0" algn="l">
              <a:lnSpc>
                <a:spcPct val="100000"/>
              </a:lnSpc>
              <a:spcBef>
                <a:spcPts val="0"/>
              </a:spcBef>
              <a:spcAft>
                <a:spcPts val="0"/>
              </a:spcAft>
              <a:buClr>
                <a:schemeClr val="lt1"/>
              </a:buClr>
              <a:buSzPts val="3200"/>
              <a:buFont typeface="Noto Sans Symbols"/>
              <a:buNone/>
            </a:pPr>
            <a:r>
              <a:t/>
            </a:r>
            <a:endParaRPr sz="1200">
              <a:solidFill>
                <a:schemeClr val="dk1"/>
              </a:solidFill>
              <a:latin typeface="Arial"/>
              <a:ea typeface="Arial"/>
              <a:cs typeface="Arial"/>
              <a:sym typeface="Arial"/>
            </a:endParaRPr>
          </a:p>
          <a:p>
            <a:pPr indent="-363538" lvl="0" marL="363538" rtl="0" algn="l">
              <a:lnSpc>
                <a:spcPct val="100000"/>
              </a:lnSpc>
              <a:spcBef>
                <a:spcPts val="640"/>
              </a:spcBef>
              <a:spcAft>
                <a:spcPts val="0"/>
              </a:spcAft>
              <a:buClr>
                <a:schemeClr val="lt1"/>
              </a:buClr>
              <a:buSzPts val="3200"/>
              <a:buFont typeface="Noto Sans Symbols"/>
              <a:buChar char="⮚"/>
            </a:pPr>
            <a:r>
              <a:rPr lang="en-GB">
                <a:solidFill>
                  <a:schemeClr val="dk1"/>
                </a:solidFill>
              </a:rPr>
              <a:t>All primary schools in England teach ‘Relationships Education’</a:t>
            </a:r>
            <a:endParaRPr>
              <a:solidFill>
                <a:schemeClr val="dk1"/>
              </a:solidFill>
            </a:endParaRPr>
          </a:p>
          <a:p>
            <a:pPr indent="0" lvl="0" marL="0" rtl="0" algn="l">
              <a:lnSpc>
                <a:spcPct val="100000"/>
              </a:lnSpc>
              <a:spcBef>
                <a:spcPts val="240"/>
              </a:spcBef>
              <a:spcAft>
                <a:spcPts val="0"/>
              </a:spcAft>
              <a:buClr>
                <a:schemeClr val="dk1"/>
              </a:buClr>
              <a:buSzPts val="1200"/>
              <a:buFont typeface="Arial"/>
              <a:buNone/>
            </a:pPr>
            <a:r>
              <a:t/>
            </a:r>
            <a:endParaRPr sz="1200">
              <a:solidFill>
                <a:schemeClr val="dk1"/>
              </a:solidFill>
              <a:latin typeface="Arial"/>
              <a:ea typeface="Arial"/>
              <a:cs typeface="Arial"/>
              <a:sym typeface="Arial"/>
            </a:endParaRPr>
          </a:p>
          <a:p>
            <a:pPr indent="-363538" lvl="0" marL="363538" rtl="0" algn="l">
              <a:lnSpc>
                <a:spcPct val="100000"/>
              </a:lnSpc>
              <a:spcBef>
                <a:spcPts val="640"/>
              </a:spcBef>
              <a:spcAft>
                <a:spcPts val="0"/>
              </a:spcAft>
              <a:buClr>
                <a:schemeClr val="lt1"/>
              </a:buClr>
              <a:buSzPts val="3200"/>
              <a:buFont typeface="Noto Sans Symbols"/>
              <a:buChar char="⮚"/>
            </a:pPr>
            <a:r>
              <a:rPr lang="en-GB">
                <a:solidFill>
                  <a:schemeClr val="dk1"/>
                </a:solidFill>
              </a:rPr>
              <a:t>All secondary schools teach ‘Relationships and Sex Education’</a:t>
            </a:r>
            <a:endParaRPr>
              <a:solidFill>
                <a:schemeClr val="dk1"/>
              </a:solidFill>
            </a:endParaRPr>
          </a:p>
        </p:txBody>
      </p:sp>
      <p:pic>
        <p:nvPicPr>
          <p:cNvPr id="202" name="Google Shape;202;p4"/>
          <p:cNvPicPr preferRelativeResize="0"/>
          <p:nvPr/>
        </p:nvPicPr>
        <p:blipFill rotWithShape="1">
          <a:blip r:embed="rId3">
            <a:alphaModFix/>
          </a:blip>
          <a:srcRect b="0" l="0" r="0" t="0"/>
          <a:stretch/>
        </p:blipFill>
        <p:spPr>
          <a:xfrm>
            <a:off x="125261" y="158144"/>
            <a:ext cx="2737341" cy="1536325"/>
          </a:xfrm>
          <a:prstGeom prst="rect">
            <a:avLst/>
          </a:prstGeom>
          <a:noFill/>
          <a:ln>
            <a:noFill/>
          </a:ln>
        </p:spPr>
      </p:pic>
      <p:sp>
        <p:nvSpPr>
          <p:cNvPr id="203" name="Google Shape;203;p4"/>
          <p:cNvSpPr txBox="1"/>
          <p:nvPr/>
        </p:nvSpPr>
        <p:spPr>
          <a:xfrm>
            <a:off x="2862602" y="368906"/>
            <a:ext cx="11471968" cy="1325563"/>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0"/>
              </a:spcAft>
              <a:buClr>
                <a:schemeClr val="lt1"/>
              </a:buClr>
              <a:buSzPts val="4800"/>
              <a:buFont typeface="Arial"/>
              <a:buNone/>
            </a:pPr>
            <a:r>
              <a:rPr b="0" i="0" lang="en-GB" sz="4800" u="none" cap="none" strike="noStrike">
                <a:solidFill>
                  <a:schemeClr val="dk1"/>
                </a:solidFill>
                <a:latin typeface="Arial"/>
                <a:ea typeface="Arial"/>
                <a:cs typeface="Arial"/>
                <a:sym typeface="Arial"/>
              </a:rPr>
              <a:t>The guidance states:</a:t>
            </a:r>
            <a:endParaRPr b="0" i="0" sz="4800" u="none" cap="none" strike="noStrike">
              <a:solidFill>
                <a:schemeClr val="dk1"/>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5"/>
          <p:cNvSpPr txBox="1"/>
          <p:nvPr>
            <p:ph idx="1" type="body"/>
          </p:nvPr>
        </p:nvSpPr>
        <p:spPr>
          <a:xfrm>
            <a:off x="3308693" y="293317"/>
            <a:ext cx="7529636" cy="4351338"/>
          </a:xfrm>
          <a:prstGeom prst="rect">
            <a:avLst/>
          </a:prstGeom>
          <a:noFill/>
          <a:ln>
            <a:noFill/>
          </a:ln>
        </p:spPr>
        <p:txBody>
          <a:bodyPr anchorCtr="0" anchor="t" bIns="45700" lIns="91425" spcFirstLastPara="1" rIns="91425" wrap="square" tIns="45700">
            <a:normAutofit/>
          </a:bodyPr>
          <a:lstStyle/>
          <a:p>
            <a:pPr indent="-363538" lvl="0" marL="363538" rtl="0" algn="l">
              <a:lnSpc>
                <a:spcPct val="100000"/>
              </a:lnSpc>
              <a:spcBef>
                <a:spcPts val="0"/>
              </a:spcBef>
              <a:spcAft>
                <a:spcPts val="0"/>
              </a:spcAft>
              <a:buClr>
                <a:schemeClr val="lt1"/>
              </a:buClr>
              <a:buSzPts val="2800"/>
              <a:buFont typeface="Noto Sans Symbols"/>
              <a:buChar char="⮚"/>
            </a:pPr>
            <a:r>
              <a:rPr lang="en-GB" sz="2800">
                <a:solidFill>
                  <a:schemeClr val="dk1"/>
                </a:solidFill>
                <a:latin typeface="Arial"/>
                <a:ea typeface="Arial"/>
                <a:cs typeface="Arial"/>
                <a:sym typeface="Arial"/>
              </a:rPr>
              <a:t>Primary – Parents retain the right to withdrawal from sex education, unless the lesson is part of the National Curriculum for Science. </a:t>
            </a:r>
            <a:endParaRPr sz="2800">
              <a:solidFill>
                <a:schemeClr val="dk1"/>
              </a:solidFill>
              <a:latin typeface="Arial"/>
              <a:ea typeface="Arial"/>
              <a:cs typeface="Arial"/>
              <a:sym typeface="Arial"/>
            </a:endParaRPr>
          </a:p>
          <a:p>
            <a:pPr indent="-363538" lvl="0" marL="363538" rtl="0" algn="l">
              <a:lnSpc>
                <a:spcPct val="100000"/>
              </a:lnSpc>
              <a:spcBef>
                <a:spcPts val="560"/>
              </a:spcBef>
              <a:spcAft>
                <a:spcPts val="0"/>
              </a:spcAft>
              <a:buClr>
                <a:schemeClr val="lt1"/>
              </a:buClr>
              <a:buSzPts val="2800"/>
              <a:buFont typeface="Noto Sans Symbols"/>
              <a:buChar char="⮚"/>
            </a:pPr>
            <a:r>
              <a:rPr lang="en-GB" sz="2800">
                <a:solidFill>
                  <a:schemeClr val="dk1"/>
                </a:solidFill>
                <a:latin typeface="Arial"/>
                <a:ea typeface="Arial"/>
                <a:cs typeface="Arial"/>
                <a:sym typeface="Arial"/>
              </a:rPr>
              <a:t>Flexibility for schools in their approach.</a:t>
            </a:r>
            <a:endParaRPr sz="2800">
              <a:solidFill>
                <a:schemeClr val="dk1"/>
              </a:solidFill>
              <a:latin typeface="Arial"/>
              <a:ea typeface="Arial"/>
              <a:cs typeface="Arial"/>
              <a:sym typeface="Arial"/>
            </a:endParaRPr>
          </a:p>
          <a:p>
            <a:pPr indent="-139700" lvl="0" marL="342900" rtl="0" algn="l">
              <a:lnSpc>
                <a:spcPct val="100000"/>
              </a:lnSpc>
              <a:spcBef>
                <a:spcPts val="640"/>
              </a:spcBef>
              <a:spcAft>
                <a:spcPts val="0"/>
              </a:spcAft>
              <a:buClr>
                <a:schemeClr val="dk1"/>
              </a:buClr>
              <a:buSzPts val="3200"/>
              <a:buFont typeface="Noto Sans Symbols"/>
              <a:buNone/>
            </a:pPr>
            <a:r>
              <a:t/>
            </a:r>
            <a:endParaRPr>
              <a:solidFill>
                <a:srgbClr val="595959"/>
              </a:solidFill>
            </a:endParaRPr>
          </a:p>
        </p:txBody>
      </p:sp>
      <p:pic>
        <p:nvPicPr>
          <p:cNvPr id="210" name="Google Shape;210;p5"/>
          <p:cNvPicPr preferRelativeResize="0"/>
          <p:nvPr/>
        </p:nvPicPr>
        <p:blipFill rotWithShape="1">
          <a:blip r:embed="rId3">
            <a:alphaModFix/>
          </a:blip>
          <a:srcRect b="0" l="0" r="0" t="0"/>
          <a:stretch/>
        </p:blipFill>
        <p:spPr>
          <a:xfrm>
            <a:off x="125261" y="120566"/>
            <a:ext cx="2737341" cy="1536325"/>
          </a:xfrm>
          <a:prstGeom prst="rect">
            <a:avLst/>
          </a:prstGeom>
          <a:noFill/>
          <a:ln>
            <a:noFill/>
          </a:ln>
        </p:spPr>
      </p:pic>
      <p:sp>
        <p:nvSpPr>
          <p:cNvPr id="211" name="Google Shape;211;p5"/>
          <p:cNvSpPr txBox="1"/>
          <p:nvPr/>
        </p:nvSpPr>
        <p:spPr>
          <a:xfrm>
            <a:off x="847163" y="2995561"/>
            <a:ext cx="10839855" cy="360094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GB" sz="3200" u="none" cap="none" strike="noStrike">
                <a:solidFill>
                  <a:srgbClr val="000000"/>
                </a:solidFill>
                <a:latin typeface="Arial"/>
                <a:ea typeface="Arial"/>
                <a:cs typeface="Arial"/>
                <a:sym typeface="Arial"/>
              </a:rPr>
              <a:t>At Broomgrove Junior School we teach RSE through our PSHE and science programmes. Effective relationships are discussed and encouraged at all levels – with the core values of love, care and respect for all being part of our ethos. Sexual relations are discussed in the context of marriage or stable relationships and self-respect and respect for others constantly.</a:t>
            </a:r>
            <a:endParaRPr b="0" i="0" sz="3200" u="none" cap="none" strike="noStrike">
              <a:solidFill>
                <a:schemeClr val="dk1"/>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6"/>
          <p:cNvSpPr txBox="1"/>
          <p:nvPr>
            <p:ph type="title"/>
          </p:nvPr>
        </p:nvSpPr>
        <p:spPr>
          <a:xfrm>
            <a:off x="3200400" y="450725"/>
            <a:ext cx="8615082"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GB">
                <a:solidFill>
                  <a:schemeClr val="dk1"/>
                </a:solidFill>
              </a:rPr>
              <a:t>What does the guidance say about parents?</a:t>
            </a:r>
            <a:endParaRPr>
              <a:solidFill>
                <a:schemeClr val="dk1"/>
              </a:solidFill>
            </a:endParaRPr>
          </a:p>
        </p:txBody>
      </p:sp>
      <p:sp>
        <p:nvSpPr>
          <p:cNvPr id="218" name="Google Shape;218;p6"/>
          <p:cNvSpPr txBox="1"/>
          <p:nvPr>
            <p:ph idx="1" type="body"/>
          </p:nvPr>
        </p:nvSpPr>
        <p:spPr>
          <a:xfrm>
            <a:off x="849432" y="2044449"/>
            <a:ext cx="11342568" cy="522194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Clr>
                <a:schemeClr val="lt1"/>
              </a:buClr>
              <a:buSzPts val="2800"/>
              <a:buFont typeface="Arial"/>
              <a:buChar char="•"/>
            </a:pPr>
            <a:r>
              <a:rPr lang="en-GB" sz="2800">
                <a:solidFill>
                  <a:schemeClr val="dk1"/>
                </a:solidFill>
              </a:rPr>
              <a:t>Parents (and carers) are the </a:t>
            </a:r>
            <a:r>
              <a:rPr b="1" lang="en-GB" sz="2800">
                <a:solidFill>
                  <a:schemeClr val="dk1"/>
                </a:solidFill>
              </a:rPr>
              <a:t>prime educators </a:t>
            </a:r>
            <a:r>
              <a:rPr lang="en-GB" sz="2800">
                <a:solidFill>
                  <a:schemeClr val="dk1"/>
                </a:solidFill>
              </a:rPr>
              <a:t>for children on …these matters. Schools complement and reinforce this role…building on what pupils learn at home...</a:t>
            </a:r>
            <a:endParaRPr>
              <a:solidFill>
                <a:schemeClr val="dk1"/>
              </a:solidFill>
            </a:endParaRPr>
          </a:p>
          <a:p>
            <a:pPr indent="-165100" lvl="0" marL="342900" rtl="0" algn="l">
              <a:lnSpc>
                <a:spcPct val="100000"/>
              </a:lnSpc>
              <a:spcBef>
                <a:spcPts val="560"/>
              </a:spcBef>
              <a:spcAft>
                <a:spcPts val="0"/>
              </a:spcAft>
              <a:buClr>
                <a:schemeClr val="dk1"/>
              </a:buClr>
              <a:buSzPts val="2800"/>
              <a:buFont typeface="Arial"/>
              <a:buNone/>
            </a:pPr>
            <a:r>
              <a:t/>
            </a:r>
            <a:endParaRPr sz="2800">
              <a:solidFill>
                <a:schemeClr val="dk1"/>
              </a:solidFill>
            </a:endParaRPr>
          </a:p>
          <a:p>
            <a:pPr indent="-342900" lvl="0" marL="342900" rtl="0" algn="l">
              <a:lnSpc>
                <a:spcPct val="100000"/>
              </a:lnSpc>
              <a:spcBef>
                <a:spcPts val="560"/>
              </a:spcBef>
              <a:spcAft>
                <a:spcPts val="0"/>
              </a:spcAft>
              <a:buClr>
                <a:schemeClr val="lt1"/>
              </a:buClr>
              <a:buSzPts val="2800"/>
              <a:buFont typeface="Arial"/>
              <a:buChar char="•"/>
            </a:pPr>
            <a:r>
              <a:rPr lang="en-GB" sz="2800">
                <a:solidFill>
                  <a:schemeClr val="dk1"/>
                </a:solidFill>
              </a:rPr>
              <a:t>Parents have the </a:t>
            </a:r>
            <a:r>
              <a:rPr b="1" lang="en-GB" sz="2800">
                <a:solidFill>
                  <a:schemeClr val="dk1"/>
                </a:solidFill>
              </a:rPr>
              <a:t>right to request that their child be withdrawn </a:t>
            </a:r>
            <a:r>
              <a:rPr lang="en-GB" sz="2800">
                <a:solidFill>
                  <a:schemeClr val="dk1"/>
                </a:solidFill>
              </a:rPr>
              <a:t>from some or all of sex education that primary schools to deliver, unless the lesson is linked to the National Curriculum for Science. </a:t>
            </a:r>
            <a:endParaRPr>
              <a:solidFill>
                <a:schemeClr val="dk1"/>
              </a:solidFill>
            </a:endParaRPr>
          </a:p>
          <a:p>
            <a:pPr indent="-165100" lvl="0" marL="342900" rtl="0" algn="l">
              <a:lnSpc>
                <a:spcPct val="100000"/>
              </a:lnSpc>
              <a:spcBef>
                <a:spcPts val="560"/>
              </a:spcBef>
              <a:spcAft>
                <a:spcPts val="0"/>
              </a:spcAft>
              <a:buClr>
                <a:schemeClr val="dk1"/>
              </a:buClr>
              <a:buSzPts val="2800"/>
              <a:buFont typeface="Arial"/>
              <a:buNone/>
            </a:pPr>
            <a:r>
              <a:t/>
            </a:r>
            <a:endParaRPr sz="2800">
              <a:solidFill>
                <a:schemeClr val="dk1"/>
              </a:solidFill>
            </a:endParaRPr>
          </a:p>
          <a:p>
            <a:pPr indent="-342900" lvl="0" marL="342900" rtl="0" algn="l">
              <a:lnSpc>
                <a:spcPct val="100000"/>
              </a:lnSpc>
              <a:spcBef>
                <a:spcPts val="560"/>
              </a:spcBef>
              <a:spcAft>
                <a:spcPts val="0"/>
              </a:spcAft>
              <a:buClr>
                <a:schemeClr val="lt1"/>
              </a:buClr>
              <a:buSzPts val="2800"/>
              <a:buFont typeface="Arial"/>
              <a:buChar char="•"/>
            </a:pPr>
            <a:r>
              <a:rPr lang="en-GB" sz="2800">
                <a:solidFill>
                  <a:schemeClr val="dk1"/>
                </a:solidFill>
              </a:rPr>
              <a:t>Schools must </a:t>
            </a:r>
            <a:r>
              <a:rPr b="1" lang="en-GB" sz="2800">
                <a:solidFill>
                  <a:schemeClr val="dk1"/>
                </a:solidFill>
              </a:rPr>
              <a:t>consult parents in developing and reviewing their RSE policy</a:t>
            </a:r>
            <a:r>
              <a:rPr lang="en-GB" sz="2800">
                <a:solidFill>
                  <a:schemeClr val="dk1"/>
                </a:solidFill>
              </a:rPr>
              <a:t>. </a:t>
            </a:r>
            <a:endParaRPr sz="2800">
              <a:solidFill>
                <a:schemeClr val="dk1"/>
              </a:solidFill>
            </a:endParaRPr>
          </a:p>
          <a:p>
            <a:pPr indent="-215900" lvl="0" marL="342900" rtl="0" algn="l">
              <a:lnSpc>
                <a:spcPct val="100000"/>
              </a:lnSpc>
              <a:spcBef>
                <a:spcPts val="400"/>
              </a:spcBef>
              <a:spcAft>
                <a:spcPts val="0"/>
              </a:spcAft>
              <a:buClr>
                <a:schemeClr val="dk1"/>
              </a:buClr>
              <a:buSzPts val="2000"/>
              <a:buFont typeface="Arial"/>
              <a:buNone/>
            </a:pPr>
            <a:r>
              <a:t/>
            </a:r>
            <a:endParaRPr sz="2000"/>
          </a:p>
          <a:p>
            <a:pPr indent="0" lvl="0" marL="0" rtl="0" algn="l">
              <a:lnSpc>
                <a:spcPct val="100000"/>
              </a:lnSpc>
              <a:spcBef>
                <a:spcPts val="400"/>
              </a:spcBef>
              <a:spcAft>
                <a:spcPts val="0"/>
              </a:spcAft>
              <a:buClr>
                <a:schemeClr val="dk1"/>
              </a:buClr>
              <a:buSzPts val="2000"/>
              <a:buFont typeface="Arial"/>
              <a:buNone/>
            </a:pPr>
            <a:r>
              <a:t/>
            </a:r>
            <a:endParaRPr sz="2000"/>
          </a:p>
          <a:p>
            <a:pPr indent="0" lvl="0" marL="0" rtl="0" algn="l">
              <a:lnSpc>
                <a:spcPct val="100000"/>
              </a:lnSpc>
              <a:spcBef>
                <a:spcPts val="400"/>
              </a:spcBef>
              <a:spcAft>
                <a:spcPts val="0"/>
              </a:spcAft>
              <a:buClr>
                <a:schemeClr val="dk1"/>
              </a:buClr>
              <a:buSzPts val="2000"/>
              <a:buFont typeface="Arial"/>
              <a:buNone/>
            </a:pPr>
            <a:r>
              <a:t/>
            </a:r>
            <a:endParaRPr sz="2000"/>
          </a:p>
        </p:txBody>
      </p:sp>
      <p:pic>
        <p:nvPicPr>
          <p:cNvPr id="219" name="Google Shape;219;p6"/>
          <p:cNvPicPr preferRelativeResize="0"/>
          <p:nvPr/>
        </p:nvPicPr>
        <p:blipFill rotWithShape="1">
          <a:blip r:embed="rId3">
            <a:alphaModFix/>
          </a:blip>
          <a:srcRect b="0" l="0" r="0" t="0"/>
          <a:stretch/>
        </p:blipFill>
        <p:spPr>
          <a:xfrm>
            <a:off x="53786" y="93011"/>
            <a:ext cx="2737341" cy="153632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pic>
        <p:nvPicPr>
          <p:cNvPr id="225" name="Google Shape;225;p7"/>
          <p:cNvPicPr preferRelativeResize="0"/>
          <p:nvPr/>
        </p:nvPicPr>
        <p:blipFill rotWithShape="1">
          <a:blip r:embed="rId3">
            <a:alphaModFix/>
          </a:blip>
          <a:srcRect b="0" l="0" r="0" t="0"/>
          <a:stretch/>
        </p:blipFill>
        <p:spPr>
          <a:xfrm>
            <a:off x="10814185" y="1801905"/>
            <a:ext cx="1377815" cy="4627265"/>
          </a:xfrm>
          <a:prstGeom prst="rect">
            <a:avLst/>
          </a:prstGeom>
          <a:noFill/>
          <a:ln>
            <a:noFill/>
          </a:ln>
        </p:spPr>
      </p:pic>
      <p:pic>
        <p:nvPicPr>
          <p:cNvPr id="226" name="Google Shape;226;p7"/>
          <p:cNvPicPr preferRelativeResize="0"/>
          <p:nvPr/>
        </p:nvPicPr>
        <p:blipFill rotWithShape="1">
          <a:blip r:embed="rId4">
            <a:alphaModFix/>
          </a:blip>
          <a:srcRect b="0" l="0" r="0" t="0"/>
          <a:stretch/>
        </p:blipFill>
        <p:spPr>
          <a:xfrm>
            <a:off x="0" y="1801905"/>
            <a:ext cx="1579001" cy="4633362"/>
          </a:xfrm>
          <a:prstGeom prst="rect">
            <a:avLst/>
          </a:prstGeom>
          <a:noFill/>
          <a:ln>
            <a:noFill/>
          </a:ln>
        </p:spPr>
      </p:pic>
      <p:sp>
        <p:nvSpPr>
          <p:cNvPr id="227" name="Google Shape;227;p7"/>
          <p:cNvSpPr txBox="1"/>
          <p:nvPr>
            <p:ph idx="1" type="body"/>
          </p:nvPr>
        </p:nvSpPr>
        <p:spPr>
          <a:xfrm>
            <a:off x="1579000" y="1669115"/>
            <a:ext cx="9424797" cy="399658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Clr>
                <a:schemeClr val="lt1"/>
              </a:buClr>
              <a:buSzPts val="2400"/>
              <a:buFont typeface="Arial"/>
              <a:buChar char="•"/>
            </a:pPr>
            <a:r>
              <a:rPr lang="en-GB" sz="2400">
                <a:solidFill>
                  <a:schemeClr val="dk1"/>
                </a:solidFill>
              </a:rPr>
              <a:t>Schools should… ensure that…they </a:t>
            </a:r>
            <a:r>
              <a:rPr b="1" lang="en-GB" sz="2400">
                <a:solidFill>
                  <a:schemeClr val="dk1"/>
                </a:solidFill>
              </a:rPr>
              <a:t>provide examples of the resources that they plan to use </a:t>
            </a:r>
            <a:r>
              <a:rPr lang="en-GB" sz="2400">
                <a:solidFill>
                  <a:schemeClr val="dk1"/>
                </a:solidFill>
              </a:rPr>
              <a:t>(as part of RSE) as this can be reassuring for parents and enables them to continue the conversations started in class at home.</a:t>
            </a:r>
            <a:endParaRPr>
              <a:solidFill>
                <a:schemeClr val="dk1"/>
              </a:solidFill>
            </a:endParaRPr>
          </a:p>
          <a:p>
            <a:pPr indent="-190500" lvl="0" marL="342900" rtl="0" algn="l">
              <a:lnSpc>
                <a:spcPct val="100000"/>
              </a:lnSpc>
              <a:spcBef>
                <a:spcPts val="480"/>
              </a:spcBef>
              <a:spcAft>
                <a:spcPts val="0"/>
              </a:spcAft>
              <a:buClr>
                <a:schemeClr val="dk1"/>
              </a:buClr>
              <a:buSzPts val="2400"/>
              <a:buFont typeface="Arial"/>
              <a:buNone/>
            </a:pPr>
            <a:r>
              <a:t/>
            </a:r>
            <a:endParaRPr sz="2400">
              <a:solidFill>
                <a:schemeClr val="dk1"/>
              </a:solidFill>
            </a:endParaRPr>
          </a:p>
          <a:p>
            <a:pPr indent="-342900" lvl="0" marL="342900" rtl="0" algn="l">
              <a:lnSpc>
                <a:spcPct val="100000"/>
              </a:lnSpc>
              <a:spcBef>
                <a:spcPts val="480"/>
              </a:spcBef>
              <a:spcAft>
                <a:spcPts val="0"/>
              </a:spcAft>
              <a:buClr>
                <a:schemeClr val="lt1"/>
              </a:buClr>
              <a:buSzPts val="2400"/>
              <a:buFont typeface="Arial"/>
              <a:buChar char="•"/>
            </a:pPr>
            <a:r>
              <a:rPr lang="en-GB" sz="2400">
                <a:solidFill>
                  <a:schemeClr val="dk1"/>
                </a:solidFill>
              </a:rPr>
              <a:t>Schools should ensure that parents </a:t>
            </a:r>
            <a:r>
              <a:rPr b="1" lang="en-GB" sz="2400">
                <a:solidFill>
                  <a:schemeClr val="dk1"/>
                </a:solidFill>
              </a:rPr>
              <a:t>know what will be taught and when.</a:t>
            </a:r>
            <a:endParaRPr>
              <a:solidFill>
                <a:schemeClr val="dk1"/>
              </a:solidFill>
            </a:endParaRPr>
          </a:p>
          <a:p>
            <a:pPr indent="-190500" lvl="0" marL="342900" rtl="0" algn="l">
              <a:lnSpc>
                <a:spcPct val="100000"/>
              </a:lnSpc>
              <a:spcBef>
                <a:spcPts val="480"/>
              </a:spcBef>
              <a:spcAft>
                <a:spcPts val="0"/>
              </a:spcAft>
              <a:buClr>
                <a:schemeClr val="dk1"/>
              </a:buClr>
              <a:buSzPts val="2400"/>
              <a:buFont typeface="Arial"/>
              <a:buNone/>
            </a:pPr>
            <a:r>
              <a:t/>
            </a:r>
            <a:endParaRPr sz="2400">
              <a:solidFill>
                <a:schemeClr val="dk1"/>
              </a:solidFill>
            </a:endParaRPr>
          </a:p>
          <a:p>
            <a:pPr indent="-342900" lvl="0" marL="342900" rtl="0" algn="l">
              <a:lnSpc>
                <a:spcPct val="100000"/>
              </a:lnSpc>
              <a:spcBef>
                <a:spcPts val="480"/>
              </a:spcBef>
              <a:spcAft>
                <a:spcPts val="0"/>
              </a:spcAft>
              <a:buClr>
                <a:schemeClr val="lt1"/>
              </a:buClr>
              <a:buSzPts val="2400"/>
              <a:buFont typeface="Arial"/>
              <a:buChar char="•"/>
            </a:pPr>
            <a:r>
              <a:rPr lang="en-GB" sz="2400">
                <a:solidFill>
                  <a:schemeClr val="dk1"/>
                </a:solidFill>
              </a:rPr>
              <a:t>Parents should be given every opportunity to </a:t>
            </a:r>
            <a:r>
              <a:rPr b="1" lang="en-GB" sz="2400">
                <a:solidFill>
                  <a:schemeClr val="dk1"/>
                </a:solidFill>
              </a:rPr>
              <a:t>understand the purpose and content of Relationships (and Sex) Education. </a:t>
            </a:r>
            <a:r>
              <a:rPr lang="en-GB" sz="2400">
                <a:solidFill>
                  <a:schemeClr val="dk1"/>
                </a:solidFill>
              </a:rPr>
              <a:t>Good communication and opportunities for parents to understand and ask questions about the school’s approach help increase confidence in the curriculum.</a:t>
            </a:r>
            <a:endParaRPr>
              <a:solidFill>
                <a:schemeClr val="dk1"/>
              </a:solidFill>
            </a:endParaRPr>
          </a:p>
          <a:p>
            <a:pPr indent="-139700" lvl="0" marL="342900" rtl="0" algn="l">
              <a:lnSpc>
                <a:spcPct val="100000"/>
              </a:lnSpc>
              <a:spcBef>
                <a:spcPts val="640"/>
              </a:spcBef>
              <a:spcAft>
                <a:spcPts val="0"/>
              </a:spcAft>
              <a:buClr>
                <a:schemeClr val="dk1"/>
              </a:buClr>
              <a:buSzPts val="3200"/>
              <a:buFont typeface="Arial"/>
              <a:buNone/>
            </a:pPr>
            <a:r>
              <a:t/>
            </a:r>
            <a:endParaRPr/>
          </a:p>
        </p:txBody>
      </p:sp>
      <p:pic>
        <p:nvPicPr>
          <p:cNvPr id="228" name="Google Shape;228;p7"/>
          <p:cNvPicPr preferRelativeResize="0"/>
          <p:nvPr/>
        </p:nvPicPr>
        <p:blipFill rotWithShape="1">
          <a:blip r:embed="rId5">
            <a:alphaModFix/>
          </a:blip>
          <a:srcRect b="0" l="0" r="0" t="0"/>
          <a:stretch/>
        </p:blipFill>
        <p:spPr>
          <a:xfrm>
            <a:off x="0" y="132790"/>
            <a:ext cx="2737341" cy="15363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25"/>
          <p:cNvSpPr txBox="1"/>
          <p:nvPr>
            <p:ph type="ctrTitle"/>
          </p:nvPr>
        </p:nvSpPr>
        <p:spPr>
          <a:xfrm>
            <a:off x="743918" y="921558"/>
            <a:ext cx="10363200" cy="2085113"/>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GB"/>
              <a:t>This year, we have started using the PSHE Association Scheme of Work for PSHE and RSE</a:t>
            </a:r>
            <a:endParaRPr/>
          </a:p>
        </p:txBody>
      </p:sp>
      <p:sp>
        <p:nvSpPr>
          <p:cNvPr id="234" name="Google Shape;234;p25"/>
          <p:cNvSpPr txBox="1"/>
          <p:nvPr>
            <p:ph idx="1" type="subTitle"/>
          </p:nvPr>
        </p:nvSpPr>
        <p:spPr>
          <a:xfrm>
            <a:off x="1828801" y="3137815"/>
            <a:ext cx="8534400" cy="3500034"/>
          </a:xfrm>
          <a:prstGeom prst="rect">
            <a:avLst/>
          </a:prstGeom>
          <a:noFill/>
          <a:ln>
            <a:noFill/>
          </a:ln>
        </p:spPr>
        <p:txBody>
          <a:bodyPr anchorCtr="0" anchor="t" bIns="45700" lIns="91425" spcFirstLastPara="1" rIns="91425" wrap="square" tIns="45700">
            <a:noAutofit/>
          </a:bodyPr>
          <a:lstStyle/>
          <a:p>
            <a:pPr indent="-431800" lvl="0" marL="457200" rtl="0" algn="l">
              <a:lnSpc>
                <a:spcPct val="100000"/>
              </a:lnSpc>
              <a:spcBef>
                <a:spcPts val="640"/>
              </a:spcBef>
              <a:spcAft>
                <a:spcPts val="0"/>
              </a:spcAft>
              <a:buSzPts val="3200"/>
              <a:buNone/>
            </a:pPr>
            <a:r>
              <a:rPr lang="en-GB"/>
              <a:t>Overall Topic Foci: </a:t>
            </a:r>
            <a:endParaRPr/>
          </a:p>
          <a:p>
            <a:pPr indent="-457200" lvl="0" marL="482600" rtl="0" algn="l">
              <a:lnSpc>
                <a:spcPct val="100000"/>
              </a:lnSpc>
              <a:spcBef>
                <a:spcPts val="640"/>
              </a:spcBef>
              <a:spcAft>
                <a:spcPts val="0"/>
              </a:spcAft>
              <a:buSzPts val="3200"/>
              <a:buFont typeface="Arial"/>
              <a:buChar char="•"/>
            </a:pPr>
            <a:r>
              <a:rPr lang="en-GB"/>
              <a:t>Health and Wellbeing</a:t>
            </a:r>
            <a:endParaRPr/>
          </a:p>
          <a:p>
            <a:pPr indent="-457200" lvl="0" marL="482600" rtl="0" algn="l">
              <a:lnSpc>
                <a:spcPct val="100000"/>
              </a:lnSpc>
              <a:spcBef>
                <a:spcPts val="640"/>
              </a:spcBef>
              <a:spcAft>
                <a:spcPts val="0"/>
              </a:spcAft>
              <a:buSzPts val="3200"/>
              <a:buFont typeface="Arial"/>
              <a:buChar char="•"/>
            </a:pPr>
            <a:r>
              <a:rPr lang="en-GB"/>
              <a:t>Relationships (incorporating RSE Units)</a:t>
            </a:r>
            <a:endParaRPr/>
          </a:p>
          <a:p>
            <a:pPr indent="-457200" lvl="0" marL="482600" rtl="0" algn="l">
              <a:lnSpc>
                <a:spcPct val="100000"/>
              </a:lnSpc>
              <a:spcBef>
                <a:spcPts val="640"/>
              </a:spcBef>
              <a:spcAft>
                <a:spcPts val="0"/>
              </a:spcAft>
              <a:buSzPts val="3200"/>
              <a:buFont typeface="Arial"/>
              <a:buChar char="•"/>
            </a:pPr>
            <a:r>
              <a:rPr lang="en-GB"/>
              <a:t>Living in the Wider World</a:t>
            </a:r>
            <a:endParaRPr/>
          </a:p>
        </p:txBody>
      </p:sp>
      <p:pic>
        <p:nvPicPr>
          <p:cNvPr id="235" name="Google Shape;235;p25"/>
          <p:cNvPicPr preferRelativeResize="0"/>
          <p:nvPr/>
        </p:nvPicPr>
        <p:blipFill rotWithShape="1">
          <a:blip r:embed="rId3">
            <a:alphaModFix/>
          </a:blip>
          <a:srcRect b="0" l="0" r="0" t="0"/>
          <a:stretch/>
        </p:blipFill>
        <p:spPr>
          <a:xfrm>
            <a:off x="9940796" y="110038"/>
            <a:ext cx="2070391" cy="680376"/>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26"/>
          <p:cNvSpPr txBox="1"/>
          <p:nvPr>
            <p:ph type="ctrTitle"/>
          </p:nvPr>
        </p:nvSpPr>
        <p:spPr>
          <a:xfrm>
            <a:off x="402955" y="223461"/>
            <a:ext cx="11313763" cy="504959"/>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6000"/>
              <a:buFont typeface="Calibri"/>
              <a:buNone/>
            </a:pPr>
            <a:r>
              <a:rPr lang="en-GB" sz="2800"/>
              <a:t>BGJS PSHE PROGRAMME OF STUDY: LONG-TERM OVERVIEW 2023-2024</a:t>
            </a:r>
            <a:endParaRPr/>
          </a:p>
        </p:txBody>
      </p:sp>
      <p:sp>
        <p:nvSpPr>
          <p:cNvPr id="241" name="Google Shape;241;p26"/>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p>
            <a:pPr indent="-406400" lvl="0" marL="457200" rtl="0" algn="ctr">
              <a:lnSpc>
                <a:spcPct val="90000"/>
              </a:lnSpc>
              <a:spcBef>
                <a:spcPts val="1000"/>
              </a:spcBef>
              <a:spcAft>
                <a:spcPts val="0"/>
              </a:spcAft>
              <a:buClr>
                <a:schemeClr val="dk1"/>
              </a:buClr>
              <a:buSzPts val="2400"/>
              <a:buNone/>
            </a:pPr>
            <a:r>
              <a:t/>
            </a:r>
            <a:endParaRPr/>
          </a:p>
        </p:txBody>
      </p:sp>
      <p:graphicFrame>
        <p:nvGraphicFramePr>
          <p:cNvPr id="242" name="Google Shape;242;p26"/>
          <p:cNvGraphicFramePr/>
          <p:nvPr/>
        </p:nvGraphicFramePr>
        <p:xfrm>
          <a:off x="201479" y="728420"/>
          <a:ext cx="3000000" cy="3000000"/>
        </p:xfrm>
        <a:graphic>
          <a:graphicData uri="http://schemas.openxmlformats.org/drawingml/2006/table">
            <a:tbl>
              <a:tblPr>
                <a:noFill/>
                <a:tableStyleId>{0BD363F3-EF8D-485F-966D-1608A52D8E2B}</a:tableStyleId>
              </a:tblPr>
              <a:tblGrid>
                <a:gridCol w="1628875"/>
                <a:gridCol w="1628875"/>
                <a:gridCol w="1628875"/>
                <a:gridCol w="1628875"/>
                <a:gridCol w="1628875"/>
                <a:gridCol w="1629625"/>
                <a:gridCol w="1629625"/>
              </a:tblGrid>
              <a:tr h="787925">
                <a:tc>
                  <a:txBody>
                    <a:bodyPr/>
                    <a:lstStyle/>
                    <a:p>
                      <a:pPr indent="0" lvl="0" marL="0" marR="0" rtl="0" algn="l">
                        <a:lnSpc>
                          <a:spcPct val="107000"/>
                        </a:lnSpc>
                        <a:spcBef>
                          <a:spcPts val="0"/>
                        </a:spcBef>
                        <a:spcAft>
                          <a:spcPts val="0"/>
                        </a:spcAft>
                        <a:buNone/>
                      </a:pPr>
                      <a:r>
                        <a:rPr b="1" lang="en-GB" sz="1200" u="none" cap="none" strike="noStrike">
                          <a:latin typeface="Calibri"/>
                          <a:ea typeface="Calibri"/>
                          <a:cs typeface="Calibri"/>
                          <a:sym typeface="Calibri"/>
                        </a:rPr>
                        <a:t>Core Themes of Study:</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gridSpan="2">
                  <a:txBody>
                    <a:bodyPr/>
                    <a:lstStyle/>
                    <a:p>
                      <a:pPr indent="0" lvl="0" marL="0" marR="0" rtl="0" algn="l">
                        <a:lnSpc>
                          <a:spcPct val="107000"/>
                        </a:lnSpc>
                        <a:spcBef>
                          <a:spcPts val="0"/>
                        </a:spcBef>
                        <a:spcAft>
                          <a:spcPts val="0"/>
                        </a:spcAft>
                        <a:buNone/>
                      </a:pPr>
                      <a:r>
                        <a:rPr b="1" lang="en-GB" sz="1200" u="none" cap="none" strike="noStrike">
                          <a:latin typeface="Calibri"/>
                          <a:ea typeface="Calibri"/>
                          <a:cs typeface="Calibri"/>
                          <a:sym typeface="Calibri"/>
                        </a:rPr>
                        <a:t>Health and Wellbeing</a:t>
                      </a:r>
                      <a:endParaRPr sz="1100" u="none" cap="none" strike="noStrike">
                        <a:latin typeface="Calibri"/>
                        <a:ea typeface="Calibri"/>
                        <a:cs typeface="Calibri"/>
                        <a:sym typeface="Calibri"/>
                      </a:endParaRPr>
                    </a:p>
                    <a:p>
                      <a:pPr indent="0" lvl="0" marL="0" marR="0" rtl="0" algn="l">
                        <a:lnSpc>
                          <a:spcPct val="107000"/>
                        </a:lnSpc>
                        <a:spcBef>
                          <a:spcPts val="800"/>
                        </a:spcBef>
                        <a:spcAft>
                          <a:spcPts val="0"/>
                        </a:spcAft>
                        <a:buNone/>
                      </a:pPr>
                      <a:r>
                        <a:rPr b="1" lang="en-GB" sz="1200" u="none" cap="none" strike="noStrike">
                          <a:latin typeface="Calibri"/>
                          <a:ea typeface="Calibri"/>
                          <a:cs typeface="Calibri"/>
                          <a:sym typeface="Calibri"/>
                        </a:rPr>
                        <a:t> </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C5E0B3"/>
                    </a:solidFill>
                  </a:tcPr>
                </a:tc>
                <a:tc hMerge="1"/>
                <a:tc gridSpan="2">
                  <a:txBody>
                    <a:bodyPr/>
                    <a:lstStyle/>
                    <a:p>
                      <a:pPr indent="0" lvl="0" marL="0" marR="0" rtl="0" algn="l">
                        <a:lnSpc>
                          <a:spcPct val="107000"/>
                        </a:lnSpc>
                        <a:spcBef>
                          <a:spcPts val="0"/>
                        </a:spcBef>
                        <a:spcAft>
                          <a:spcPts val="0"/>
                        </a:spcAft>
                        <a:buNone/>
                      </a:pPr>
                      <a:r>
                        <a:rPr b="1" lang="en-GB" sz="1200" u="none" cap="none" strike="noStrike">
                          <a:latin typeface="Calibri"/>
                          <a:ea typeface="Calibri"/>
                          <a:cs typeface="Calibri"/>
                          <a:sym typeface="Calibri"/>
                        </a:rPr>
                        <a:t>Relationships</a:t>
                      </a:r>
                      <a:endParaRPr sz="1100" u="none" cap="none" strike="noStrike">
                        <a:latin typeface="Calibri"/>
                        <a:ea typeface="Calibri"/>
                        <a:cs typeface="Calibri"/>
                        <a:sym typeface="Calibri"/>
                      </a:endParaRPr>
                    </a:p>
                    <a:p>
                      <a:pPr indent="0" lvl="0" marL="0" marR="0" rtl="0" algn="l">
                        <a:lnSpc>
                          <a:spcPct val="107000"/>
                        </a:lnSpc>
                        <a:spcBef>
                          <a:spcPts val="800"/>
                        </a:spcBef>
                        <a:spcAft>
                          <a:spcPts val="0"/>
                        </a:spcAft>
                        <a:buNone/>
                      </a:pPr>
                      <a:r>
                        <a:rPr b="1" lang="en-GB" sz="1200" u="none" cap="none" strike="noStrike">
                          <a:latin typeface="Calibri"/>
                          <a:ea typeface="Calibri"/>
                          <a:cs typeface="Calibri"/>
                          <a:sym typeface="Calibri"/>
                        </a:rPr>
                        <a:t> </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BE5D5"/>
                    </a:solidFill>
                  </a:tcPr>
                </a:tc>
                <a:tc hMerge="1"/>
                <a:tc gridSpan="2">
                  <a:txBody>
                    <a:bodyPr/>
                    <a:lstStyle/>
                    <a:p>
                      <a:pPr indent="0" lvl="0" marL="0" marR="0" rtl="0" algn="l">
                        <a:lnSpc>
                          <a:spcPct val="107000"/>
                        </a:lnSpc>
                        <a:spcBef>
                          <a:spcPts val="0"/>
                        </a:spcBef>
                        <a:spcAft>
                          <a:spcPts val="0"/>
                        </a:spcAft>
                        <a:buNone/>
                      </a:pPr>
                      <a:r>
                        <a:rPr lang="en-GB" sz="1200" u="none" cap="none" strike="noStrike">
                          <a:latin typeface="Calibri"/>
                          <a:ea typeface="Calibri"/>
                          <a:cs typeface="Calibri"/>
                          <a:sym typeface="Calibri"/>
                        </a:rPr>
                        <a:t>Living in the Wider World</a:t>
                      </a:r>
                      <a:endParaRPr sz="1100" u="none" cap="none" strike="noStrike">
                        <a:latin typeface="Calibri"/>
                        <a:ea typeface="Calibri"/>
                        <a:cs typeface="Calibri"/>
                        <a:sym typeface="Calibri"/>
                      </a:endParaRPr>
                    </a:p>
                    <a:p>
                      <a:pPr indent="0" lvl="0" marL="0" marR="0" rtl="0" algn="l">
                        <a:lnSpc>
                          <a:spcPct val="107000"/>
                        </a:lnSpc>
                        <a:spcBef>
                          <a:spcPts val="800"/>
                        </a:spcBef>
                        <a:spcAft>
                          <a:spcPts val="0"/>
                        </a:spcAft>
                        <a:buNone/>
                      </a:pPr>
                      <a:r>
                        <a:rPr lang="en-GB" sz="1200" u="none" cap="none" strike="noStrike">
                          <a:latin typeface="Calibri"/>
                          <a:ea typeface="Calibri"/>
                          <a:cs typeface="Calibri"/>
                          <a:sym typeface="Calibri"/>
                        </a:rPr>
                        <a:t> </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BDD7EE"/>
                    </a:solidFill>
                  </a:tcPr>
                </a:tc>
                <a:tc hMerge="1"/>
              </a:tr>
              <a:tr h="306425">
                <a:tc gridSpan="7">
                  <a:txBody>
                    <a:bodyPr/>
                    <a:lstStyle/>
                    <a:p>
                      <a:pPr indent="0" lvl="0" marL="0" marR="0" rtl="0" algn="l">
                        <a:lnSpc>
                          <a:spcPct val="107000"/>
                        </a:lnSpc>
                        <a:spcBef>
                          <a:spcPts val="0"/>
                        </a:spcBef>
                        <a:spcAft>
                          <a:spcPts val="0"/>
                        </a:spcAft>
                        <a:buNone/>
                      </a:pPr>
                      <a:r>
                        <a:rPr lang="en-GB" sz="1200" u="none" cap="none" strike="noStrike">
                          <a:latin typeface="Calibri"/>
                          <a:ea typeface="Calibri"/>
                          <a:cs typeface="Calibri"/>
                          <a:sym typeface="Calibri"/>
                        </a:rPr>
                        <a:t> </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c hMerge="1"/>
                <a:tc hMerge="1"/>
                <a:tc hMerge="1"/>
                <a:tc hMerge="1"/>
                <a:tc hMerge="1"/>
              </a:tr>
              <a:tr h="306425">
                <a:tc>
                  <a:txBody>
                    <a:bodyPr/>
                    <a:lstStyle/>
                    <a:p>
                      <a:pPr indent="0" lvl="0" marL="0" marR="0" rtl="0" algn="l">
                        <a:lnSpc>
                          <a:spcPct val="107000"/>
                        </a:lnSpc>
                        <a:spcBef>
                          <a:spcPts val="0"/>
                        </a:spcBef>
                        <a:spcAft>
                          <a:spcPts val="0"/>
                        </a:spcAft>
                        <a:buNone/>
                      </a:pPr>
                      <a:r>
                        <a:rPr b="1" lang="en-GB" sz="1200" u="none" cap="none" strike="noStrike">
                          <a:latin typeface="Calibri"/>
                          <a:ea typeface="Calibri"/>
                          <a:cs typeface="Calibri"/>
                          <a:sym typeface="Calibri"/>
                        </a:rPr>
                        <a:t> </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GB" sz="1200" u="none" cap="none" strike="noStrike">
                          <a:latin typeface="Calibri"/>
                          <a:ea typeface="Calibri"/>
                          <a:cs typeface="Calibri"/>
                          <a:sym typeface="Calibri"/>
                        </a:rPr>
                        <a:t>Autumn 1</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GB" sz="1200" u="none" cap="none" strike="noStrike">
                          <a:latin typeface="Calibri"/>
                          <a:ea typeface="Calibri"/>
                          <a:cs typeface="Calibri"/>
                          <a:sym typeface="Calibri"/>
                        </a:rPr>
                        <a:t>Autumn 2</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GB" sz="1200" u="none" cap="none" strike="noStrike">
                          <a:latin typeface="Calibri"/>
                          <a:ea typeface="Calibri"/>
                          <a:cs typeface="Calibri"/>
                          <a:sym typeface="Calibri"/>
                        </a:rPr>
                        <a:t>Spring 1</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GB" sz="1200" u="none" cap="none" strike="noStrike">
                          <a:latin typeface="Calibri"/>
                          <a:ea typeface="Calibri"/>
                          <a:cs typeface="Calibri"/>
                          <a:sym typeface="Calibri"/>
                        </a:rPr>
                        <a:t>Spring 2</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GB" sz="1200" u="none" cap="none" strike="noStrike">
                          <a:latin typeface="Calibri"/>
                          <a:ea typeface="Calibri"/>
                          <a:cs typeface="Calibri"/>
                          <a:sym typeface="Calibri"/>
                        </a:rPr>
                        <a:t>Summer 1</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GB" sz="1200" u="none" cap="none" strike="noStrike">
                          <a:latin typeface="Calibri"/>
                          <a:ea typeface="Calibri"/>
                          <a:cs typeface="Calibri"/>
                          <a:sym typeface="Calibri"/>
                        </a:rPr>
                        <a:t>Summer 2</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919325">
                <a:tc>
                  <a:txBody>
                    <a:bodyPr/>
                    <a:lstStyle/>
                    <a:p>
                      <a:pPr indent="0" lvl="0" marL="0" marR="0" rtl="0" algn="l">
                        <a:lnSpc>
                          <a:spcPct val="107000"/>
                        </a:lnSpc>
                        <a:spcBef>
                          <a:spcPts val="0"/>
                        </a:spcBef>
                        <a:spcAft>
                          <a:spcPts val="0"/>
                        </a:spcAft>
                        <a:buNone/>
                      </a:pPr>
                      <a:r>
                        <a:rPr b="1" lang="en-GB" sz="1200" u="none" cap="none" strike="noStrike">
                          <a:latin typeface="Calibri"/>
                          <a:ea typeface="Calibri"/>
                          <a:cs typeface="Calibri"/>
                          <a:sym typeface="Calibri"/>
                        </a:rPr>
                        <a:t>Year 3</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GB" sz="1200" u="none" cap="none" strike="noStrike">
                          <a:latin typeface="Calibri"/>
                          <a:ea typeface="Calibri"/>
                          <a:cs typeface="Calibri"/>
                          <a:sym typeface="Calibri"/>
                        </a:rPr>
                        <a:t>How can we be a good friend? </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BE5D5"/>
                    </a:solidFill>
                  </a:tcPr>
                </a:tc>
                <a:tc>
                  <a:txBody>
                    <a:bodyPr/>
                    <a:lstStyle/>
                    <a:p>
                      <a:pPr indent="0" lvl="0" marL="0" marR="0" rtl="0" algn="l">
                        <a:lnSpc>
                          <a:spcPct val="107000"/>
                        </a:lnSpc>
                        <a:spcBef>
                          <a:spcPts val="0"/>
                        </a:spcBef>
                        <a:spcAft>
                          <a:spcPts val="0"/>
                        </a:spcAft>
                        <a:buNone/>
                      </a:pPr>
                      <a:r>
                        <a:rPr lang="en-GB" sz="1200" u="none" cap="none" strike="noStrike">
                          <a:latin typeface="Calibri"/>
                          <a:ea typeface="Calibri"/>
                          <a:cs typeface="Calibri"/>
                          <a:sym typeface="Calibri"/>
                        </a:rPr>
                        <a:t>What keeps us safe?</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C5E0B3"/>
                    </a:solidFill>
                  </a:tcPr>
                </a:tc>
                <a:tc>
                  <a:txBody>
                    <a:bodyPr/>
                    <a:lstStyle/>
                    <a:p>
                      <a:pPr indent="0" lvl="0" marL="0" marR="0" rtl="0" algn="l">
                        <a:lnSpc>
                          <a:spcPct val="107000"/>
                        </a:lnSpc>
                        <a:spcBef>
                          <a:spcPts val="0"/>
                        </a:spcBef>
                        <a:spcAft>
                          <a:spcPts val="0"/>
                        </a:spcAft>
                        <a:buNone/>
                      </a:pPr>
                      <a:r>
                        <a:rPr lang="en-GB" sz="1200" u="none" cap="none" strike="noStrike">
                          <a:latin typeface="Calibri"/>
                          <a:ea typeface="Calibri"/>
                          <a:cs typeface="Calibri"/>
                          <a:sym typeface="Calibri"/>
                        </a:rPr>
                        <a:t>What are families like?</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BE5D5"/>
                    </a:solidFill>
                  </a:tcPr>
                </a:tc>
                <a:tc>
                  <a:txBody>
                    <a:bodyPr/>
                    <a:lstStyle/>
                    <a:p>
                      <a:pPr indent="0" lvl="0" marL="0" marR="0" rtl="0" algn="l">
                        <a:lnSpc>
                          <a:spcPct val="107000"/>
                        </a:lnSpc>
                        <a:spcBef>
                          <a:spcPts val="0"/>
                        </a:spcBef>
                        <a:spcAft>
                          <a:spcPts val="0"/>
                        </a:spcAft>
                        <a:buNone/>
                      </a:pPr>
                      <a:r>
                        <a:rPr lang="en-GB" sz="1200" u="none" cap="none" strike="noStrike">
                          <a:latin typeface="Calibri"/>
                          <a:ea typeface="Calibri"/>
                          <a:cs typeface="Calibri"/>
                          <a:sym typeface="Calibri"/>
                        </a:rPr>
                        <a:t>What makes a community?</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BDD7EE"/>
                    </a:solidFill>
                  </a:tcPr>
                </a:tc>
                <a:tc>
                  <a:txBody>
                    <a:bodyPr/>
                    <a:lstStyle/>
                    <a:p>
                      <a:pPr indent="0" lvl="0" marL="0" marR="0" rtl="0" algn="l">
                        <a:lnSpc>
                          <a:spcPct val="107000"/>
                        </a:lnSpc>
                        <a:spcBef>
                          <a:spcPts val="0"/>
                        </a:spcBef>
                        <a:spcAft>
                          <a:spcPts val="0"/>
                        </a:spcAft>
                        <a:buNone/>
                      </a:pPr>
                      <a:r>
                        <a:rPr lang="en-GB" sz="1200" u="none" cap="none" strike="noStrike">
                          <a:latin typeface="Calibri"/>
                          <a:ea typeface="Calibri"/>
                          <a:cs typeface="Calibri"/>
                          <a:sym typeface="Calibri"/>
                        </a:rPr>
                        <a:t>Why should we eat well and look after our teeth?</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C5E0B3"/>
                    </a:solidFill>
                  </a:tcPr>
                </a:tc>
                <a:tc>
                  <a:txBody>
                    <a:bodyPr/>
                    <a:lstStyle/>
                    <a:p>
                      <a:pPr indent="0" lvl="0" marL="0" marR="0" rtl="0" algn="l">
                        <a:lnSpc>
                          <a:spcPct val="107000"/>
                        </a:lnSpc>
                        <a:spcBef>
                          <a:spcPts val="0"/>
                        </a:spcBef>
                        <a:spcAft>
                          <a:spcPts val="0"/>
                        </a:spcAft>
                        <a:buNone/>
                      </a:pPr>
                      <a:r>
                        <a:rPr lang="en-GB" sz="1200" u="none" cap="none" strike="noStrike">
                          <a:latin typeface="Calibri"/>
                          <a:ea typeface="Calibri"/>
                          <a:cs typeface="Calibri"/>
                          <a:sym typeface="Calibri"/>
                        </a:rPr>
                        <a:t>Why should we keep active and sleep well?</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C5E0B3"/>
                    </a:solidFill>
                  </a:tcPr>
                </a:tc>
              </a:tr>
              <a:tr h="1225750">
                <a:tc>
                  <a:txBody>
                    <a:bodyPr/>
                    <a:lstStyle/>
                    <a:p>
                      <a:pPr indent="0" lvl="0" marL="0" marR="0" rtl="0" algn="l">
                        <a:lnSpc>
                          <a:spcPct val="107000"/>
                        </a:lnSpc>
                        <a:spcBef>
                          <a:spcPts val="0"/>
                        </a:spcBef>
                        <a:spcAft>
                          <a:spcPts val="0"/>
                        </a:spcAft>
                        <a:buNone/>
                      </a:pPr>
                      <a:r>
                        <a:rPr b="1" lang="en-GB" sz="1200" u="none" cap="none" strike="noStrike">
                          <a:latin typeface="Calibri"/>
                          <a:ea typeface="Calibri"/>
                          <a:cs typeface="Calibri"/>
                          <a:sym typeface="Calibri"/>
                        </a:rPr>
                        <a:t>Year 4</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GB" sz="1200" u="none" cap="none" strike="noStrike">
                          <a:latin typeface="Calibri"/>
                          <a:ea typeface="Calibri"/>
                          <a:cs typeface="Calibri"/>
                          <a:sym typeface="Calibri"/>
                        </a:rPr>
                        <a:t>What strengths, skills and interests do we have? </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C5E0B3"/>
                    </a:solidFill>
                  </a:tcPr>
                </a:tc>
                <a:tc>
                  <a:txBody>
                    <a:bodyPr/>
                    <a:lstStyle/>
                    <a:p>
                      <a:pPr indent="0" lvl="0" marL="0" marR="0" rtl="0" algn="l">
                        <a:lnSpc>
                          <a:spcPct val="107000"/>
                        </a:lnSpc>
                        <a:spcBef>
                          <a:spcPts val="0"/>
                        </a:spcBef>
                        <a:spcAft>
                          <a:spcPts val="0"/>
                        </a:spcAft>
                        <a:buNone/>
                      </a:pPr>
                      <a:r>
                        <a:rPr lang="en-GB" sz="1200" u="none" cap="none" strike="noStrike">
                          <a:latin typeface="Calibri"/>
                          <a:ea typeface="Calibri"/>
                          <a:cs typeface="Calibri"/>
                          <a:sym typeface="Calibri"/>
                        </a:rPr>
                        <a:t>How do we treat each other with respect?</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BE5D5"/>
                    </a:solidFill>
                  </a:tcPr>
                </a:tc>
                <a:tc>
                  <a:txBody>
                    <a:bodyPr/>
                    <a:lstStyle/>
                    <a:p>
                      <a:pPr indent="0" lvl="0" marL="0" marR="0" rtl="0" algn="l">
                        <a:lnSpc>
                          <a:spcPct val="107000"/>
                        </a:lnSpc>
                        <a:spcBef>
                          <a:spcPts val="0"/>
                        </a:spcBef>
                        <a:spcAft>
                          <a:spcPts val="0"/>
                        </a:spcAft>
                        <a:buNone/>
                      </a:pPr>
                      <a:r>
                        <a:rPr lang="en-GB" sz="1200" u="none" cap="none" strike="noStrike">
                          <a:latin typeface="Calibri"/>
                          <a:ea typeface="Calibri"/>
                          <a:cs typeface="Calibri"/>
                          <a:sym typeface="Calibri"/>
                        </a:rPr>
                        <a:t>How can we manage our feelings?</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C5E0B3"/>
                    </a:solidFill>
                  </a:tcPr>
                </a:tc>
                <a:tc>
                  <a:txBody>
                    <a:bodyPr/>
                    <a:lstStyle/>
                    <a:p>
                      <a:pPr indent="0" lvl="0" marL="0" marR="0" rtl="0" algn="l">
                        <a:lnSpc>
                          <a:spcPct val="107000"/>
                        </a:lnSpc>
                        <a:spcBef>
                          <a:spcPts val="0"/>
                        </a:spcBef>
                        <a:spcAft>
                          <a:spcPts val="0"/>
                        </a:spcAft>
                        <a:buNone/>
                      </a:pPr>
                      <a:r>
                        <a:rPr lang="en-GB" sz="1200" u="none" cap="none" strike="noStrike">
                          <a:latin typeface="Calibri"/>
                          <a:ea typeface="Calibri"/>
                          <a:cs typeface="Calibri"/>
                          <a:sym typeface="Calibri"/>
                        </a:rPr>
                        <a:t>How will we grow and change?</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C5E0B3"/>
                    </a:solidFill>
                  </a:tcPr>
                </a:tc>
                <a:tc>
                  <a:txBody>
                    <a:bodyPr/>
                    <a:lstStyle/>
                    <a:p>
                      <a:pPr indent="0" lvl="0" marL="0" marR="0" rtl="0" algn="l">
                        <a:lnSpc>
                          <a:spcPct val="107000"/>
                        </a:lnSpc>
                        <a:spcBef>
                          <a:spcPts val="0"/>
                        </a:spcBef>
                        <a:spcAft>
                          <a:spcPts val="0"/>
                        </a:spcAft>
                        <a:buNone/>
                      </a:pPr>
                      <a:r>
                        <a:rPr lang="en-GB" sz="1200" u="none" cap="none" strike="noStrike">
                          <a:latin typeface="Calibri"/>
                          <a:ea typeface="Calibri"/>
                          <a:cs typeface="Calibri"/>
                          <a:sym typeface="Calibri"/>
                        </a:rPr>
                        <a:t>How can our choices make a difference to others and the environment?</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BDD7EE"/>
                    </a:solidFill>
                  </a:tcPr>
                </a:tc>
                <a:tc>
                  <a:txBody>
                    <a:bodyPr/>
                    <a:lstStyle/>
                    <a:p>
                      <a:pPr indent="0" lvl="0" marL="0" marR="0" rtl="0" algn="l">
                        <a:lnSpc>
                          <a:spcPct val="107000"/>
                        </a:lnSpc>
                        <a:spcBef>
                          <a:spcPts val="0"/>
                        </a:spcBef>
                        <a:spcAft>
                          <a:spcPts val="0"/>
                        </a:spcAft>
                        <a:buNone/>
                      </a:pPr>
                      <a:r>
                        <a:rPr lang="en-GB" sz="1200" u="none" cap="none" strike="noStrike">
                          <a:latin typeface="Calibri"/>
                          <a:ea typeface="Calibri"/>
                          <a:cs typeface="Calibri"/>
                          <a:sym typeface="Calibri"/>
                        </a:rPr>
                        <a:t>How can we manage risk in different places?</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C5E0B3"/>
                    </a:solidFill>
                  </a:tcPr>
                </a:tc>
              </a:tr>
              <a:tr h="919325">
                <a:tc>
                  <a:txBody>
                    <a:bodyPr/>
                    <a:lstStyle/>
                    <a:p>
                      <a:pPr indent="0" lvl="0" marL="0" marR="0" rtl="0" algn="l">
                        <a:lnSpc>
                          <a:spcPct val="107000"/>
                        </a:lnSpc>
                        <a:spcBef>
                          <a:spcPts val="0"/>
                        </a:spcBef>
                        <a:spcAft>
                          <a:spcPts val="0"/>
                        </a:spcAft>
                        <a:buNone/>
                      </a:pPr>
                      <a:r>
                        <a:rPr b="1" lang="en-GB" sz="1200" u="none" cap="none" strike="noStrike">
                          <a:latin typeface="Calibri"/>
                          <a:ea typeface="Calibri"/>
                          <a:cs typeface="Calibri"/>
                          <a:sym typeface="Calibri"/>
                        </a:rPr>
                        <a:t>Year 5</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GB" sz="1200" u="none" cap="none" strike="noStrike">
                          <a:latin typeface="Calibri"/>
                          <a:ea typeface="Calibri"/>
                          <a:cs typeface="Calibri"/>
                          <a:sym typeface="Calibri"/>
                        </a:rPr>
                        <a:t>What makes up a person’s identity? </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C5E0B3"/>
                    </a:solidFill>
                  </a:tcPr>
                </a:tc>
                <a:tc>
                  <a:txBody>
                    <a:bodyPr/>
                    <a:lstStyle/>
                    <a:p>
                      <a:pPr indent="0" lvl="0" marL="0" marR="0" rtl="0" algn="l">
                        <a:lnSpc>
                          <a:spcPct val="107000"/>
                        </a:lnSpc>
                        <a:spcBef>
                          <a:spcPts val="0"/>
                        </a:spcBef>
                        <a:spcAft>
                          <a:spcPts val="0"/>
                        </a:spcAft>
                        <a:buNone/>
                      </a:pPr>
                      <a:r>
                        <a:rPr lang="en-GB" sz="1200" u="none" cap="none" strike="noStrike">
                          <a:latin typeface="Calibri"/>
                          <a:ea typeface="Calibri"/>
                          <a:cs typeface="Calibri"/>
                          <a:sym typeface="Calibri"/>
                        </a:rPr>
                        <a:t>What decisions can people make with money?</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BDD7EE"/>
                    </a:solidFill>
                  </a:tcPr>
                </a:tc>
                <a:tc>
                  <a:txBody>
                    <a:bodyPr/>
                    <a:lstStyle/>
                    <a:p>
                      <a:pPr indent="0" lvl="0" marL="0" marR="0" rtl="0" algn="l">
                        <a:lnSpc>
                          <a:spcPct val="107000"/>
                        </a:lnSpc>
                        <a:spcBef>
                          <a:spcPts val="0"/>
                        </a:spcBef>
                        <a:spcAft>
                          <a:spcPts val="0"/>
                        </a:spcAft>
                        <a:buNone/>
                      </a:pPr>
                      <a:r>
                        <a:rPr lang="en-GB" sz="1200" u="none" cap="none" strike="noStrike">
                          <a:latin typeface="Calibri"/>
                          <a:ea typeface="Calibri"/>
                          <a:cs typeface="Calibri"/>
                          <a:sym typeface="Calibri"/>
                        </a:rPr>
                        <a:t>How can we help in an accident or emergency?</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C5E0B3"/>
                    </a:solidFill>
                  </a:tcPr>
                </a:tc>
                <a:tc>
                  <a:txBody>
                    <a:bodyPr/>
                    <a:lstStyle/>
                    <a:p>
                      <a:pPr indent="0" lvl="0" marL="0" marR="0" rtl="0" algn="l">
                        <a:lnSpc>
                          <a:spcPct val="107000"/>
                        </a:lnSpc>
                        <a:spcBef>
                          <a:spcPts val="0"/>
                        </a:spcBef>
                        <a:spcAft>
                          <a:spcPts val="0"/>
                        </a:spcAft>
                        <a:buNone/>
                      </a:pPr>
                      <a:r>
                        <a:rPr lang="en-GB" sz="1200" u="none" cap="none" strike="noStrike">
                          <a:latin typeface="Calibri"/>
                          <a:ea typeface="Calibri"/>
                          <a:cs typeface="Calibri"/>
                          <a:sym typeface="Calibri"/>
                        </a:rPr>
                        <a:t>How can friends communicate safely?</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BE5D5"/>
                    </a:solidFill>
                  </a:tcPr>
                </a:tc>
                <a:tc>
                  <a:txBody>
                    <a:bodyPr/>
                    <a:lstStyle/>
                    <a:p>
                      <a:pPr indent="0" lvl="0" marL="0" marR="0" rtl="0" algn="l">
                        <a:lnSpc>
                          <a:spcPct val="107000"/>
                        </a:lnSpc>
                        <a:spcBef>
                          <a:spcPts val="0"/>
                        </a:spcBef>
                        <a:spcAft>
                          <a:spcPts val="0"/>
                        </a:spcAft>
                        <a:buNone/>
                      </a:pPr>
                      <a:r>
                        <a:rPr lang="en-GB" sz="1200" u="none" cap="none" strike="noStrike">
                          <a:latin typeface="Calibri"/>
                          <a:ea typeface="Calibri"/>
                          <a:cs typeface="Calibri"/>
                          <a:sym typeface="Calibri"/>
                        </a:rPr>
                        <a:t>How can drugs common to everyday life affect health?</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C5E0B3"/>
                    </a:solidFill>
                  </a:tcPr>
                </a:tc>
                <a:tc>
                  <a:txBody>
                    <a:bodyPr/>
                    <a:lstStyle/>
                    <a:p>
                      <a:pPr indent="0" lvl="0" marL="0" marR="0" rtl="0" algn="l">
                        <a:lnSpc>
                          <a:spcPct val="107000"/>
                        </a:lnSpc>
                        <a:spcBef>
                          <a:spcPts val="0"/>
                        </a:spcBef>
                        <a:spcAft>
                          <a:spcPts val="0"/>
                        </a:spcAft>
                        <a:buNone/>
                      </a:pPr>
                      <a:r>
                        <a:rPr lang="en-GB" sz="1200" u="none" cap="none" strike="noStrike">
                          <a:latin typeface="Calibri"/>
                          <a:ea typeface="Calibri"/>
                          <a:cs typeface="Calibri"/>
                          <a:sym typeface="Calibri"/>
                        </a:rPr>
                        <a:t>What jobs would we like?</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BDD7EE"/>
                    </a:solidFill>
                  </a:tcPr>
                </a:tc>
              </a:tr>
              <a:tr h="1078400">
                <a:tc>
                  <a:txBody>
                    <a:bodyPr/>
                    <a:lstStyle/>
                    <a:p>
                      <a:pPr indent="0" lvl="0" marL="0" marR="0" rtl="0" algn="l">
                        <a:lnSpc>
                          <a:spcPct val="107000"/>
                        </a:lnSpc>
                        <a:spcBef>
                          <a:spcPts val="0"/>
                        </a:spcBef>
                        <a:spcAft>
                          <a:spcPts val="0"/>
                        </a:spcAft>
                        <a:buNone/>
                      </a:pPr>
                      <a:r>
                        <a:rPr b="1" lang="en-GB" sz="1200" u="none" cap="none" strike="noStrike">
                          <a:latin typeface="Calibri"/>
                          <a:ea typeface="Calibri"/>
                          <a:cs typeface="Calibri"/>
                          <a:sym typeface="Calibri"/>
                        </a:rPr>
                        <a:t>Year 6</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gridSpan="2">
                  <a:txBody>
                    <a:bodyPr/>
                    <a:lstStyle/>
                    <a:p>
                      <a:pPr indent="0" lvl="0" marL="0" marR="0" rtl="0" algn="l">
                        <a:lnSpc>
                          <a:spcPct val="107000"/>
                        </a:lnSpc>
                        <a:spcBef>
                          <a:spcPts val="0"/>
                        </a:spcBef>
                        <a:spcAft>
                          <a:spcPts val="0"/>
                        </a:spcAft>
                        <a:buNone/>
                      </a:pPr>
                      <a:r>
                        <a:rPr lang="en-GB" sz="1200" u="none" cap="none" strike="noStrike">
                          <a:latin typeface="Calibri"/>
                          <a:ea typeface="Calibri"/>
                          <a:cs typeface="Calibri"/>
                          <a:sym typeface="Calibri"/>
                        </a:rPr>
                        <a:t>How can we keep healthy as we grow? </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C5E0B3"/>
                    </a:solidFill>
                  </a:tcPr>
                </a:tc>
                <a:tc hMerge="1"/>
                <a:tc gridSpan="2">
                  <a:txBody>
                    <a:bodyPr/>
                    <a:lstStyle/>
                    <a:p>
                      <a:pPr indent="0" lvl="0" marL="0" marR="0" rtl="0" algn="l">
                        <a:lnSpc>
                          <a:spcPct val="107000"/>
                        </a:lnSpc>
                        <a:spcBef>
                          <a:spcPts val="0"/>
                        </a:spcBef>
                        <a:spcAft>
                          <a:spcPts val="0"/>
                        </a:spcAft>
                        <a:buNone/>
                      </a:pPr>
                      <a:r>
                        <a:rPr lang="en-GB" sz="1200" u="none" cap="none" strike="noStrike">
                          <a:latin typeface="Calibri"/>
                          <a:ea typeface="Calibri"/>
                          <a:cs typeface="Calibri"/>
                          <a:sym typeface="Calibri"/>
                        </a:rPr>
                        <a:t>How can the media influence people?</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BDD7EE"/>
                    </a:solidFill>
                  </a:tcPr>
                </a:tc>
                <a:tc hMerge="1"/>
                <a:tc gridSpan="2">
                  <a:txBody>
                    <a:bodyPr/>
                    <a:lstStyle/>
                    <a:p>
                      <a:pPr indent="0" lvl="0" marL="0" marR="0" rtl="0" algn="l">
                        <a:lnSpc>
                          <a:spcPct val="107000"/>
                        </a:lnSpc>
                        <a:spcBef>
                          <a:spcPts val="0"/>
                        </a:spcBef>
                        <a:spcAft>
                          <a:spcPts val="0"/>
                        </a:spcAft>
                        <a:buNone/>
                      </a:pPr>
                      <a:r>
                        <a:rPr lang="en-GB" sz="1200" u="none" cap="none" strike="noStrike">
                          <a:latin typeface="Calibri"/>
                          <a:ea typeface="Calibri"/>
                          <a:cs typeface="Calibri"/>
                          <a:sym typeface="Calibri"/>
                        </a:rPr>
                        <a:t>What will change as we become more independent? </a:t>
                      </a:r>
                      <a:endParaRPr sz="1100" u="none" cap="none" strike="noStrike">
                        <a:latin typeface="Calibri"/>
                        <a:ea typeface="Calibri"/>
                        <a:cs typeface="Calibri"/>
                        <a:sym typeface="Calibri"/>
                      </a:endParaRPr>
                    </a:p>
                    <a:p>
                      <a:pPr indent="0" lvl="0" marL="0" marR="0" rtl="0" algn="l">
                        <a:lnSpc>
                          <a:spcPct val="107000"/>
                        </a:lnSpc>
                        <a:spcBef>
                          <a:spcPts val="800"/>
                        </a:spcBef>
                        <a:spcAft>
                          <a:spcPts val="0"/>
                        </a:spcAft>
                        <a:buNone/>
                      </a:pPr>
                      <a:r>
                        <a:rPr lang="en-GB" sz="1200" u="none" cap="none" strike="noStrike">
                          <a:latin typeface="Calibri"/>
                          <a:ea typeface="Calibri"/>
                          <a:cs typeface="Calibri"/>
                          <a:sym typeface="Calibri"/>
                        </a:rPr>
                        <a:t>How do friendships change as we grow?</a:t>
                      </a:r>
                      <a:endParaRPr sz="11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BE5D5"/>
                    </a:solidFill>
                  </a:tcPr>
                </a:tc>
                <a:tc hMerge="1"/>
              </a:tr>
            </a:tbl>
          </a:graphicData>
        </a:graphic>
      </p:graphicFrame>
      <p:sp>
        <p:nvSpPr>
          <p:cNvPr id="243" name="Google Shape;243;p26"/>
          <p:cNvSpPr/>
          <p:nvPr/>
        </p:nvSpPr>
        <p:spPr>
          <a:xfrm>
            <a:off x="1209675" y="2039938"/>
            <a:ext cx="12192000" cy="457200"/>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44" name="Google Shape;244;p26"/>
          <p:cNvSpPr txBox="1"/>
          <p:nvPr/>
        </p:nvSpPr>
        <p:spPr>
          <a:xfrm>
            <a:off x="551100" y="6272000"/>
            <a:ext cx="88173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2800">
                <a:solidFill>
                  <a:schemeClr val="dk1"/>
                </a:solidFill>
                <a:latin typeface="Calibri"/>
                <a:ea typeface="Calibri"/>
                <a:cs typeface="Calibri"/>
                <a:sym typeface="Calibri"/>
              </a:rPr>
              <a:t>This year, all RSE Units are taught in Summer 2</a:t>
            </a:r>
            <a:endParaRPr sz="2800">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27"/>
          <p:cNvSpPr/>
          <p:nvPr/>
        </p:nvSpPr>
        <p:spPr>
          <a:xfrm>
            <a:off x="370022" y="163400"/>
            <a:ext cx="11406753" cy="634019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GB" sz="2800" u="none" cap="none" strike="noStrike">
                <a:solidFill>
                  <a:srgbClr val="2E75B5"/>
                </a:solidFill>
                <a:latin typeface="Arial"/>
                <a:ea typeface="Arial"/>
                <a:cs typeface="Arial"/>
                <a:sym typeface="Arial"/>
              </a:rPr>
              <a:t>Statutory requirements for RSE</a:t>
            </a:r>
            <a:endParaRPr/>
          </a:p>
          <a:p>
            <a:pPr indent="0" lvl="0" marL="0" marR="0" rtl="0" algn="l">
              <a:lnSpc>
                <a:spcPct val="100000"/>
              </a:lnSpc>
              <a:spcBef>
                <a:spcPts val="0"/>
              </a:spcBef>
              <a:spcAft>
                <a:spcPts val="0"/>
              </a:spcAft>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0" i="0" lang="en-GB" sz="2000" u="none" cap="none" strike="noStrike">
                <a:solidFill>
                  <a:srgbClr val="000000"/>
                </a:solidFill>
                <a:latin typeface="Arial"/>
                <a:ea typeface="Arial"/>
                <a:cs typeface="Arial"/>
                <a:sym typeface="Arial"/>
              </a:rPr>
              <a:t>The BGJS lesson plans for RSE </a:t>
            </a:r>
            <a:r>
              <a:rPr lang="en-GB" sz="2000"/>
              <a:t>come from the PSHE Association Programme of learning which have</a:t>
            </a:r>
            <a:r>
              <a:rPr b="0" i="0" lang="en-GB" sz="2000" u="none" cap="none" strike="noStrike">
                <a:solidFill>
                  <a:srgbClr val="000000"/>
                </a:solidFill>
                <a:latin typeface="Arial"/>
                <a:ea typeface="Arial"/>
                <a:cs typeface="Arial"/>
                <a:sym typeface="Arial"/>
              </a:rPr>
              <a:t> been updated to reflect the Department for Education (DfE)’s  statutory requirements to teach Relationships Education and Health Education at key stages 1 and 2. The lessons support schools to cover elements of statutory Relationships and Health Education, including the topic of puberty in years 4, 5 and 6. Parents and carers do not have the right to request to withdraw their children from the lessons on Relationships and Health education. </a:t>
            </a:r>
            <a:endParaRPr/>
          </a:p>
          <a:p>
            <a:pPr indent="0" lvl="0" marL="0" marR="0" rtl="0" algn="l">
              <a:lnSpc>
                <a:spcPct val="100000"/>
              </a:lnSpc>
              <a:spcBef>
                <a:spcPts val="0"/>
              </a:spcBef>
              <a:spcAft>
                <a:spcPts val="0"/>
              </a:spcAft>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lang="en-GB" sz="2000"/>
              <a:t>I</a:t>
            </a:r>
            <a:r>
              <a:rPr b="0" i="0" lang="en-GB" sz="2000" u="none" cap="none" strike="noStrike">
                <a:solidFill>
                  <a:srgbClr val="000000"/>
                </a:solidFill>
                <a:latin typeface="Arial"/>
                <a:ea typeface="Arial"/>
                <a:cs typeface="Arial"/>
                <a:sym typeface="Arial"/>
              </a:rPr>
              <a:t>n the DfE statutory guidance it states, ‘puberty including menstruation should be covered in Health Education and should, as far as possible, be addressed before onset’. For this reason, the lesson plans on puberty are aimed at pupils in year 4 or year 5, so they are prepared for the changes they and their peers will experience.</a:t>
            </a:r>
            <a:endParaRPr/>
          </a:p>
          <a:p>
            <a:pPr indent="0" lvl="0" marL="0" marR="0" rtl="0" algn="l">
              <a:lnSpc>
                <a:spcPct val="100000"/>
              </a:lnSpc>
              <a:spcBef>
                <a:spcPts val="0"/>
              </a:spcBef>
              <a:spcAft>
                <a:spcPts val="0"/>
              </a:spcAft>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0" i="0" lang="en-GB" sz="2000" u="none" cap="none" strike="noStrike">
                <a:solidFill>
                  <a:srgbClr val="000000"/>
                </a:solidFill>
                <a:latin typeface="Arial"/>
                <a:ea typeface="Arial"/>
                <a:cs typeface="Arial"/>
                <a:sym typeface="Arial"/>
              </a:rPr>
              <a:t>In Year 6, Lesson 4 How a baby is made incorporates elements of Sex Education and has been included to provide a comprehensive programme of Relationships and Sex Education (RSE), to safeguard pupils effectively and to provide a foundation for later learning on healthy intimate relationships. While the Department for Education strongly recommends that primary schools deliver Sex Education, our school has judged that parents/carers have the right to request to withdraw their children from this lesson.</a:t>
            </a:r>
            <a:endParaRPr b="0" i="0" sz="2000" u="none" cap="none" strike="noStrike">
              <a:solidFill>
                <a:srgbClr val="000000"/>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28"/>
          <p:cNvSpPr txBox="1"/>
          <p:nvPr>
            <p:ph type="ctrTitle"/>
          </p:nvPr>
        </p:nvSpPr>
        <p:spPr>
          <a:xfrm>
            <a:off x="170481" y="201478"/>
            <a:ext cx="12021519" cy="464949"/>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6000"/>
              <a:buFont typeface="Calibri"/>
              <a:buNone/>
            </a:pPr>
            <a:r>
              <a:rPr lang="en-GB" sz="2800"/>
              <a:t>RSE (Relationships and Sex Education) and Science Overview 2023-2024</a:t>
            </a:r>
            <a:endParaRPr sz="2800"/>
          </a:p>
        </p:txBody>
      </p:sp>
      <p:sp>
        <p:nvSpPr>
          <p:cNvPr id="255" name="Google Shape;255;p28"/>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p>
            <a:pPr indent="-406400" lvl="0" marL="457200" rtl="0" algn="ctr">
              <a:lnSpc>
                <a:spcPct val="90000"/>
              </a:lnSpc>
              <a:spcBef>
                <a:spcPts val="1000"/>
              </a:spcBef>
              <a:spcAft>
                <a:spcPts val="0"/>
              </a:spcAft>
              <a:buClr>
                <a:schemeClr val="dk1"/>
              </a:buClr>
              <a:buSzPts val="2400"/>
              <a:buNone/>
            </a:pPr>
            <a:r>
              <a:t/>
            </a:r>
            <a:endParaRPr/>
          </a:p>
        </p:txBody>
      </p:sp>
      <p:graphicFrame>
        <p:nvGraphicFramePr>
          <p:cNvPr id="256" name="Google Shape;256;p28"/>
          <p:cNvGraphicFramePr/>
          <p:nvPr/>
        </p:nvGraphicFramePr>
        <p:xfrm>
          <a:off x="170481" y="1033802"/>
          <a:ext cx="3000000" cy="3000000"/>
        </p:xfrm>
        <a:graphic>
          <a:graphicData uri="http://schemas.openxmlformats.org/drawingml/2006/table">
            <a:tbl>
              <a:tblPr bandRow="1">
                <a:noFill/>
                <a:tableStyleId>{FBE70867-1AA6-436A-ABE6-09526CFB469A}</a:tableStyleId>
              </a:tblPr>
              <a:tblGrid>
                <a:gridCol w="885950"/>
                <a:gridCol w="5268525"/>
                <a:gridCol w="5221275"/>
              </a:tblGrid>
              <a:tr h="438475">
                <a:tc>
                  <a:txBody>
                    <a:bodyPr/>
                    <a:lstStyle/>
                    <a:p>
                      <a:pPr indent="0" lvl="0" marL="0" marR="0" rtl="0" algn="l">
                        <a:lnSpc>
                          <a:spcPct val="107000"/>
                        </a:lnSpc>
                        <a:spcBef>
                          <a:spcPts val="0"/>
                        </a:spcBef>
                        <a:spcAft>
                          <a:spcPts val="0"/>
                        </a:spcAft>
                        <a:buNone/>
                      </a:pPr>
                      <a:r>
                        <a:rPr lang="en-GB" sz="1800" u="none" cap="none" strike="noStrike"/>
                        <a:t> </a:t>
                      </a:r>
                      <a:endParaRPr sz="1800" u="none" cap="none" strike="noStrike">
                        <a:latin typeface="Calibri"/>
                        <a:ea typeface="Calibri"/>
                        <a:cs typeface="Calibri"/>
                        <a:sym typeface="Calibri"/>
                      </a:endParaRPr>
                    </a:p>
                  </a:txBody>
                  <a:tcPr marT="0" marB="0" marR="68575" marL="68575"/>
                </a:tc>
                <a:tc>
                  <a:txBody>
                    <a:bodyPr/>
                    <a:lstStyle/>
                    <a:p>
                      <a:pPr indent="0" lvl="0" marL="0" marR="0" rtl="0" algn="l">
                        <a:lnSpc>
                          <a:spcPct val="107000"/>
                        </a:lnSpc>
                        <a:spcBef>
                          <a:spcPts val="0"/>
                        </a:spcBef>
                        <a:spcAft>
                          <a:spcPts val="0"/>
                        </a:spcAft>
                        <a:buNone/>
                      </a:pPr>
                      <a:r>
                        <a:rPr lang="en-GB" sz="1800" u="none" cap="none" strike="noStrike"/>
                        <a:t>RSE</a:t>
                      </a:r>
                      <a:endParaRPr sz="1800" u="none" cap="none" strike="noStrike">
                        <a:latin typeface="Calibri"/>
                        <a:ea typeface="Calibri"/>
                        <a:cs typeface="Calibri"/>
                        <a:sym typeface="Calibri"/>
                      </a:endParaRPr>
                    </a:p>
                  </a:txBody>
                  <a:tcPr marT="0" marB="0" marR="68575" marL="68575"/>
                </a:tc>
                <a:tc>
                  <a:txBody>
                    <a:bodyPr/>
                    <a:lstStyle/>
                    <a:p>
                      <a:pPr indent="0" lvl="0" marL="0" marR="0" rtl="0" algn="l">
                        <a:lnSpc>
                          <a:spcPct val="107000"/>
                        </a:lnSpc>
                        <a:spcBef>
                          <a:spcPts val="0"/>
                        </a:spcBef>
                        <a:spcAft>
                          <a:spcPts val="0"/>
                        </a:spcAft>
                        <a:buNone/>
                      </a:pPr>
                      <a:r>
                        <a:rPr lang="en-GB" sz="1800" u="none" cap="none" strike="noStrike"/>
                        <a:t>Science- Outstanding Science (Part of the Statutory National curriculum )</a:t>
                      </a:r>
                      <a:endParaRPr sz="1800" u="none" cap="none" strike="noStrike">
                        <a:latin typeface="Calibri"/>
                        <a:ea typeface="Calibri"/>
                        <a:cs typeface="Calibri"/>
                        <a:sym typeface="Calibri"/>
                      </a:endParaRPr>
                    </a:p>
                  </a:txBody>
                  <a:tcPr marT="0" marB="0" marR="68575" marL="68575"/>
                </a:tc>
              </a:tr>
              <a:tr h="2140050">
                <a:tc>
                  <a:txBody>
                    <a:bodyPr/>
                    <a:lstStyle/>
                    <a:p>
                      <a:pPr indent="0" lvl="0" marL="0" marR="0" rtl="0" algn="l">
                        <a:lnSpc>
                          <a:spcPct val="107000"/>
                        </a:lnSpc>
                        <a:spcBef>
                          <a:spcPts val="0"/>
                        </a:spcBef>
                        <a:spcAft>
                          <a:spcPts val="0"/>
                        </a:spcAft>
                        <a:buNone/>
                      </a:pPr>
                      <a:r>
                        <a:rPr lang="en-GB" sz="1800" u="none" cap="none" strike="noStrike"/>
                        <a:t>Year 3</a:t>
                      </a:r>
                      <a:endParaRPr sz="1800" u="none" cap="none" strike="noStrike">
                        <a:latin typeface="Calibri"/>
                        <a:ea typeface="Calibri"/>
                        <a:cs typeface="Calibri"/>
                        <a:sym typeface="Calibri"/>
                      </a:endParaRPr>
                    </a:p>
                  </a:txBody>
                  <a:tcPr marT="0" marB="0" marR="68575" marL="68575"/>
                </a:tc>
                <a:tc>
                  <a:txBody>
                    <a:bodyPr/>
                    <a:lstStyle/>
                    <a:p>
                      <a:pPr indent="0" lvl="0" marL="0" marR="0" rtl="0" algn="l">
                        <a:lnSpc>
                          <a:spcPct val="107000"/>
                        </a:lnSpc>
                        <a:spcBef>
                          <a:spcPts val="0"/>
                        </a:spcBef>
                        <a:spcAft>
                          <a:spcPts val="0"/>
                        </a:spcAft>
                        <a:buNone/>
                      </a:pPr>
                      <a:r>
                        <a:rPr lang="en-GB" sz="1800" u="none" cap="none" strike="noStrike"/>
                        <a:t>1. What makes a good friend? We are learning about friendship, including why it is important and what makes a good friend </a:t>
                      </a:r>
                      <a:endParaRPr/>
                    </a:p>
                    <a:p>
                      <a:pPr indent="0" lvl="0" marL="0" marR="0" rtl="0" algn="l">
                        <a:lnSpc>
                          <a:spcPct val="107000"/>
                        </a:lnSpc>
                        <a:spcBef>
                          <a:spcPts val="800"/>
                        </a:spcBef>
                        <a:spcAft>
                          <a:spcPts val="0"/>
                        </a:spcAft>
                        <a:buNone/>
                      </a:pPr>
                      <a:r>
                        <a:rPr lang="en-GB" sz="1800" u="none" cap="none" strike="noStrike"/>
                        <a:t>2. Falling out with friends. We are learning how to maintain good friendships and about solving disagreements and conflicts with peers</a:t>
                      </a:r>
                      <a:endParaRPr sz="1800" u="none" cap="none" strike="noStrike">
                        <a:latin typeface="Calibri"/>
                        <a:ea typeface="Calibri"/>
                        <a:cs typeface="Calibri"/>
                        <a:sym typeface="Calibri"/>
                      </a:endParaRPr>
                    </a:p>
                  </a:txBody>
                  <a:tcPr marT="0" marB="0" marR="68575" marL="68575"/>
                </a:tc>
                <a:tc>
                  <a:txBody>
                    <a:bodyPr/>
                    <a:lstStyle/>
                    <a:p>
                      <a:pPr indent="0" lvl="0" marL="0" marR="0" rtl="0" algn="l">
                        <a:lnSpc>
                          <a:spcPct val="107000"/>
                        </a:lnSpc>
                        <a:spcBef>
                          <a:spcPts val="0"/>
                        </a:spcBef>
                        <a:spcAft>
                          <a:spcPts val="0"/>
                        </a:spcAft>
                        <a:buNone/>
                      </a:pPr>
                      <a:r>
                        <a:rPr lang="en-GB" sz="1800" u="none" cap="none" strike="noStrike"/>
                        <a:t>Animals, Including Humans</a:t>
                      </a:r>
                      <a:endParaRPr/>
                    </a:p>
                    <a:p>
                      <a:pPr indent="-342900" lvl="0" marL="342900" marR="0" rtl="0" algn="l">
                        <a:lnSpc>
                          <a:spcPct val="107000"/>
                        </a:lnSpc>
                        <a:spcBef>
                          <a:spcPts val="800"/>
                        </a:spcBef>
                        <a:spcAft>
                          <a:spcPts val="0"/>
                        </a:spcAft>
                        <a:buClr>
                          <a:srgbClr val="000000"/>
                        </a:buClr>
                        <a:buSzPts val="1800"/>
                        <a:buFont typeface="Noto Sans Symbols"/>
                        <a:buChar char="−"/>
                      </a:pPr>
                      <a:r>
                        <a:rPr lang="en-GB" sz="1800" u="none" cap="none" strike="noStrike"/>
                        <a:t>Food groups</a:t>
                      </a:r>
                      <a:endParaRPr/>
                    </a:p>
                    <a:p>
                      <a:pPr indent="-342900" lvl="0" marL="342900" marR="0" rtl="0" algn="l">
                        <a:lnSpc>
                          <a:spcPct val="107000"/>
                        </a:lnSpc>
                        <a:spcBef>
                          <a:spcPts val="0"/>
                        </a:spcBef>
                        <a:spcAft>
                          <a:spcPts val="0"/>
                        </a:spcAft>
                        <a:buClr>
                          <a:srgbClr val="000000"/>
                        </a:buClr>
                        <a:buSzPts val="1800"/>
                        <a:buFont typeface="Noto Sans Symbols"/>
                        <a:buChar char="−"/>
                      </a:pPr>
                      <a:r>
                        <a:rPr lang="en-GB" sz="1800" u="none" cap="none" strike="noStrike"/>
                        <a:t>Animals and their food</a:t>
                      </a:r>
                      <a:endParaRPr/>
                    </a:p>
                    <a:p>
                      <a:pPr indent="-342900" lvl="0" marL="342900" marR="0" rtl="0" algn="l">
                        <a:lnSpc>
                          <a:spcPct val="107000"/>
                        </a:lnSpc>
                        <a:spcBef>
                          <a:spcPts val="0"/>
                        </a:spcBef>
                        <a:spcAft>
                          <a:spcPts val="0"/>
                        </a:spcAft>
                        <a:buClr>
                          <a:srgbClr val="000000"/>
                        </a:buClr>
                        <a:buSzPts val="1800"/>
                        <a:buFont typeface="Noto Sans Symbols"/>
                        <a:buChar char="−"/>
                      </a:pPr>
                      <a:r>
                        <a:rPr lang="en-GB" sz="1800" u="none" cap="none" strike="noStrike"/>
                        <a:t>Food chains</a:t>
                      </a:r>
                      <a:endParaRPr/>
                    </a:p>
                    <a:p>
                      <a:pPr indent="-342900" lvl="0" marL="342900" marR="0" rtl="0" algn="l">
                        <a:lnSpc>
                          <a:spcPct val="107000"/>
                        </a:lnSpc>
                        <a:spcBef>
                          <a:spcPts val="0"/>
                        </a:spcBef>
                        <a:spcAft>
                          <a:spcPts val="0"/>
                        </a:spcAft>
                        <a:buClr>
                          <a:srgbClr val="000000"/>
                        </a:buClr>
                        <a:buSzPts val="1800"/>
                        <a:buFont typeface="Noto Sans Symbols"/>
                        <a:buChar char="−"/>
                      </a:pPr>
                      <a:r>
                        <a:rPr lang="en-GB" sz="1800" u="none" cap="none" strike="noStrike"/>
                        <a:t>Food webs</a:t>
                      </a:r>
                      <a:endParaRPr/>
                    </a:p>
                    <a:p>
                      <a:pPr indent="-342900" lvl="0" marL="342900" marR="0" rtl="0" algn="l">
                        <a:lnSpc>
                          <a:spcPct val="107000"/>
                        </a:lnSpc>
                        <a:spcBef>
                          <a:spcPts val="0"/>
                        </a:spcBef>
                        <a:spcAft>
                          <a:spcPts val="0"/>
                        </a:spcAft>
                        <a:buClr>
                          <a:srgbClr val="000000"/>
                        </a:buClr>
                        <a:buSzPts val="1800"/>
                        <a:buFont typeface="Noto Sans Symbols"/>
                        <a:buChar char="−"/>
                      </a:pPr>
                      <a:r>
                        <a:rPr lang="en-GB" sz="1800" u="none" cap="none" strike="noStrike"/>
                        <a:t>The human skeleton</a:t>
                      </a:r>
                      <a:endParaRPr/>
                    </a:p>
                    <a:p>
                      <a:pPr indent="-342900" lvl="0" marL="342900" marR="0" rtl="0" algn="l">
                        <a:lnSpc>
                          <a:spcPct val="107000"/>
                        </a:lnSpc>
                        <a:spcBef>
                          <a:spcPts val="0"/>
                        </a:spcBef>
                        <a:spcAft>
                          <a:spcPts val="0"/>
                        </a:spcAft>
                        <a:buClr>
                          <a:srgbClr val="000000"/>
                        </a:buClr>
                        <a:buSzPts val="1800"/>
                        <a:buFont typeface="Noto Sans Symbols"/>
                        <a:buChar char="−"/>
                      </a:pPr>
                      <a:r>
                        <a:rPr lang="en-GB" sz="1800" u="none" cap="none" strike="noStrike"/>
                        <a:t>Muscles for moving</a:t>
                      </a:r>
                      <a:endParaRPr/>
                    </a:p>
                    <a:p>
                      <a:pPr indent="-342900" lvl="0" marL="342900" marR="0" rtl="0" algn="l">
                        <a:lnSpc>
                          <a:spcPct val="107000"/>
                        </a:lnSpc>
                        <a:spcBef>
                          <a:spcPts val="0"/>
                        </a:spcBef>
                        <a:spcAft>
                          <a:spcPts val="0"/>
                        </a:spcAft>
                        <a:buClr>
                          <a:srgbClr val="000000"/>
                        </a:buClr>
                        <a:buSzPts val="1800"/>
                        <a:buFont typeface="Noto Sans Symbols"/>
                        <a:buChar char="−"/>
                      </a:pPr>
                      <a:r>
                        <a:rPr lang="en-GB" sz="1800" u="none" cap="none" strike="noStrike"/>
                        <a:t>Animals and their Skeleton</a:t>
                      </a:r>
                      <a:endParaRPr/>
                    </a:p>
                    <a:p>
                      <a:pPr indent="-342900" lvl="0" marL="342900" marR="0" rtl="0" algn="l">
                        <a:lnSpc>
                          <a:spcPct val="107000"/>
                        </a:lnSpc>
                        <a:spcBef>
                          <a:spcPts val="0"/>
                        </a:spcBef>
                        <a:spcAft>
                          <a:spcPts val="0"/>
                        </a:spcAft>
                        <a:buClr>
                          <a:srgbClr val="000000"/>
                        </a:buClr>
                        <a:buSzPts val="1800"/>
                        <a:buFont typeface="Noto Sans Symbols"/>
                        <a:buChar char="−"/>
                      </a:pPr>
                      <a:r>
                        <a:rPr lang="en-GB" sz="1800" u="none" cap="none" strike="noStrike"/>
                        <a:t>Types of skeleton</a:t>
                      </a:r>
                      <a:endParaRPr sz="1800" u="none" cap="none" strike="noStrike">
                        <a:latin typeface="Calibri"/>
                        <a:ea typeface="Calibri"/>
                        <a:cs typeface="Calibri"/>
                        <a:sym typeface="Calibri"/>
                      </a:endParaRPr>
                    </a:p>
                  </a:txBody>
                  <a:tcPr marT="0" marB="0" marR="68575" marL="68575"/>
                </a:tc>
              </a:tr>
              <a:tr h="1915150">
                <a:tc>
                  <a:txBody>
                    <a:bodyPr/>
                    <a:lstStyle/>
                    <a:p>
                      <a:pPr indent="0" lvl="0" marL="0" marR="0" rtl="0" algn="l">
                        <a:lnSpc>
                          <a:spcPct val="107000"/>
                        </a:lnSpc>
                        <a:spcBef>
                          <a:spcPts val="0"/>
                        </a:spcBef>
                        <a:spcAft>
                          <a:spcPts val="0"/>
                        </a:spcAft>
                        <a:buNone/>
                      </a:pPr>
                      <a:r>
                        <a:rPr lang="en-GB" sz="1800" u="none" cap="none" strike="noStrike"/>
                        <a:t>Year 4</a:t>
                      </a:r>
                      <a:endParaRPr sz="1800" u="none" cap="none" strike="noStrike">
                        <a:latin typeface="Calibri"/>
                        <a:ea typeface="Calibri"/>
                        <a:cs typeface="Calibri"/>
                        <a:sym typeface="Calibri"/>
                      </a:endParaRPr>
                    </a:p>
                  </a:txBody>
                  <a:tcPr marT="0" marB="0" marR="68575" marL="68575"/>
                </a:tc>
                <a:tc>
                  <a:txBody>
                    <a:bodyPr/>
                    <a:lstStyle/>
                    <a:p>
                      <a:pPr indent="0" lvl="0" marL="0" marR="0" rtl="0" algn="l">
                        <a:lnSpc>
                          <a:spcPct val="107000"/>
                        </a:lnSpc>
                        <a:spcBef>
                          <a:spcPts val="0"/>
                        </a:spcBef>
                        <a:spcAft>
                          <a:spcPts val="0"/>
                        </a:spcAft>
                        <a:buNone/>
                      </a:pPr>
                      <a:r>
                        <a:rPr lang="en-GB" sz="1800" u="none" cap="none" strike="noStrike"/>
                        <a:t>1. Puberty: personal hygiene. We are learning about the importance of personal hygiene during puberty </a:t>
                      </a:r>
                      <a:endParaRPr/>
                    </a:p>
                    <a:p>
                      <a:pPr indent="0" lvl="0" marL="0" marR="0" rtl="0" algn="l">
                        <a:lnSpc>
                          <a:spcPct val="107000"/>
                        </a:lnSpc>
                        <a:spcBef>
                          <a:spcPts val="800"/>
                        </a:spcBef>
                        <a:spcAft>
                          <a:spcPts val="0"/>
                        </a:spcAft>
                        <a:buNone/>
                      </a:pPr>
                      <a:r>
                        <a:rPr lang="en-GB" sz="1800" u="none" cap="none" strike="noStrike"/>
                        <a:t>2. Puberty: emotions and feelings. We are learning about emotional changes during puberty</a:t>
                      </a:r>
                      <a:endParaRPr/>
                    </a:p>
                    <a:p>
                      <a:pPr indent="0" lvl="0" marL="0" marR="0" rtl="0" algn="l">
                        <a:lnSpc>
                          <a:spcPct val="107000"/>
                        </a:lnSpc>
                        <a:spcBef>
                          <a:spcPts val="800"/>
                        </a:spcBef>
                        <a:spcAft>
                          <a:spcPts val="0"/>
                        </a:spcAft>
                        <a:buNone/>
                      </a:pPr>
                      <a:r>
                        <a:rPr lang="en-GB" sz="1800" u="none" cap="none" strike="noStrike"/>
                        <a:t> </a:t>
                      </a:r>
                      <a:endParaRPr sz="1800" u="none" cap="none" strike="noStrike">
                        <a:latin typeface="Calibri"/>
                        <a:ea typeface="Calibri"/>
                        <a:cs typeface="Calibri"/>
                        <a:sym typeface="Calibri"/>
                      </a:endParaRPr>
                    </a:p>
                  </a:txBody>
                  <a:tcPr marT="0" marB="0" marR="68575" marL="68575"/>
                </a:tc>
                <a:tc>
                  <a:txBody>
                    <a:bodyPr/>
                    <a:lstStyle/>
                    <a:p>
                      <a:pPr indent="0" lvl="0" marL="0" marR="0" rtl="0" algn="l">
                        <a:lnSpc>
                          <a:spcPct val="107000"/>
                        </a:lnSpc>
                        <a:spcBef>
                          <a:spcPts val="0"/>
                        </a:spcBef>
                        <a:spcAft>
                          <a:spcPts val="0"/>
                        </a:spcAft>
                        <a:buNone/>
                      </a:pPr>
                      <a:r>
                        <a:rPr lang="en-GB" sz="1800" u="none" cap="none" strike="noStrike"/>
                        <a:t>Animals, Including Humans</a:t>
                      </a:r>
                      <a:endParaRPr/>
                    </a:p>
                    <a:p>
                      <a:pPr indent="-342900" lvl="0" marL="342900" marR="0" rtl="0" algn="l">
                        <a:lnSpc>
                          <a:spcPct val="107000"/>
                        </a:lnSpc>
                        <a:spcBef>
                          <a:spcPts val="800"/>
                        </a:spcBef>
                        <a:spcAft>
                          <a:spcPts val="0"/>
                        </a:spcAft>
                        <a:buClr>
                          <a:srgbClr val="000000"/>
                        </a:buClr>
                        <a:buSzPts val="1800"/>
                        <a:buFont typeface="Noto Sans Symbols"/>
                        <a:buChar char="−"/>
                      </a:pPr>
                      <a:r>
                        <a:rPr lang="en-GB" sz="1800" u="none" cap="none" strike="noStrike"/>
                        <a:t>Digestive system, organs</a:t>
                      </a:r>
                      <a:endParaRPr/>
                    </a:p>
                    <a:p>
                      <a:pPr indent="-342900" lvl="0" marL="342900" marR="0" rtl="0" algn="l">
                        <a:lnSpc>
                          <a:spcPct val="107000"/>
                        </a:lnSpc>
                        <a:spcBef>
                          <a:spcPts val="0"/>
                        </a:spcBef>
                        <a:spcAft>
                          <a:spcPts val="0"/>
                        </a:spcAft>
                        <a:buClr>
                          <a:srgbClr val="000000"/>
                        </a:buClr>
                        <a:buSzPts val="1800"/>
                        <a:buFont typeface="Noto Sans Symbols"/>
                        <a:buChar char="−"/>
                      </a:pPr>
                      <a:r>
                        <a:rPr lang="en-GB" sz="1800" u="none" cap="none" strike="noStrike"/>
                        <a:t>The human digestive system</a:t>
                      </a:r>
                      <a:endParaRPr/>
                    </a:p>
                    <a:p>
                      <a:pPr indent="-342900" lvl="0" marL="342900" marR="0" rtl="0" algn="l">
                        <a:lnSpc>
                          <a:spcPct val="107000"/>
                        </a:lnSpc>
                        <a:spcBef>
                          <a:spcPts val="0"/>
                        </a:spcBef>
                        <a:spcAft>
                          <a:spcPts val="0"/>
                        </a:spcAft>
                        <a:buClr>
                          <a:srgbClr val="000000"/>
                        </a:buClr>
                        <a:buSzPts val="1800"/>
                        <a:buFont typeface="Noto Sans Symbols"/>
                        <a:buChar char="−"/>
                      </a:pPr>
                      <a:r>
                        <a:rPr lang="en-GB" sz="1800" u="none" cap="none" strike="noStrike"/>
                        <a:t>Types of teeth</a:t>
                      </a:r>
                      <a:endParaRPr/>
                    </a:p>
                    <a:p>
                      <a:pPr indent="-342900" lvl="0" marL="342900" marR="0" rtl="0" algn="l">
                        <a:lnSpc>
                          <a:spcPct val="107000"/>
                        </a:lnSpc>
                        <a:spcBef>
                          <a:spcPts val="0"/>
                        </a:spcBef>
                        <a:spcAft>
                          <a:spcPts val="0"/>
                        </a:spcAft>
                        <a:buClr>
                          <a:srgbClr val="000000"/>
                        </a:buClr>
                        <a:buSzPts val="1800"/>
                        <a:buFont typeface="Noto Sans Symbols"/>
                        <a:buChar char="−"/>
                      </a:pPr>
                      <a:r>
                        <a:rPr lang="en-GB" sz="1800" u="none" cap="none" strike="noStrike"/>
                        <a:t>Tooth structure</a:t>
                      </a:r>
                      <a:endParaRPr/>
                    </a:p>
                    <a:p>
                      <a:pPr indent="-342900" lvl="0" marL="342900" marR="0" rtl="0" algn="l">
                        <a:lnSpc>
                          <a:spcPct val="107000"/>
                        </a:lnSpc>
                        <a:spcBef>
                          <a:spcPts val="0"/>
                        </a:spcBef>
                        <a:spcAft>
                          <a:spcPts val="0"/>
                        </a:spcAft>
                        <a:buClr>
                          <a:srgbClr val="000000"/>
                        </a:buClr>
                        <a:buSzPts val="1800"/>
                        <a:buFont typeface="Noto Sans Symbols"/>
                        <a:buChar char="−"/>
                      </a:pPr>
                      <a:r>
                        <a:rPr lang="en-GB" sz="1800" u="none" cap="none" strike="noStrike"/>
                        <a:t>Looking after our teeth</a:t>
                      </a:r>
                      <a:endParaRPr/>
                    </a:p>
                    <a:p>
                      <a:pPr indent="-342900" lvl="0" marL="342900" marR="0" rtl="0" algn="l">
                        <a:lnSpc>
                          <a:spcPct val="107000"/>
                        </a:lnSpc>
                        <a:spcBef>
                          <a:spcPts val="0"/>
                        </a:spcBef>
                        <a:spcAft>
                          <a:spcPts val="0"/>
                        </a:spcAft>
                        <a:buClr>
                          <a:srgbClr val="000000"/>
                        </a:buClr>
                        <a:buSzPts val="1800"/>
                        <a:buFont typeface="Noto Sans Symbols"/>
                        <a:buChar char="−"/>
                      </a:pPr>
                      <a:r>
                        <a:rPr lang="en-GB" sz="1800" u="none" cap="none" strike="noStrike"/>
                        <a:t>Food chains</a:t>
                      </a:r>
                      <a:endParaRPr/>
                    </a:p>
                    <a:p>
                      <a:pPr indent="-342900" lvl="0" marL="342900" marR="0" rtl="0" algn="l">
                        <a:lnSpc>
                          <a:spcPct val="107000"/>
                        </a:lnSpc>
                        <a:spcBef>
                          <a:spcPts val="0"/>
                        </a:spcBef>
                        <a:spcAft>
                          <a:spcPts val="0"/>
                        </a:spcAft>
                        <a:buClr>
                          <a:srgbClr val="000000"/>
                        </a:buClr>
                        <a:buSzPts val="1800"/>
                        <a:buFont typeface="Noto Sans Symbols"/>
                        <a:buChar char="−"/>
                      </a:pPr>
                      <a:r>
                        <a:rPr lang="en-GB" sz="1800" u="none" cap="none" strike="noStrike"/>
                        <a:t>Food webs</a:t>
                      </a:r>
                      <a:endParaRPr sz="1800" u="none" cap="none" strike="noStrike">
                        <a:latin typeface="Calibri"/>
                        <a:ea typeface="Calibri"/>
                        <a:cs typeface="Calibri"/>
                        <a:sym typeface="Calibri"/>
                      </a:endParaRPr>
                    </a:p>
                  </a:txBody>
                  <a:tcPr marT="0" marB="0" marR="68575" marL="68575"/>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29"/>
          <p:cNvSpPr txBox="1"/>
          <p:nvPr>
            <p:ph type="ctrTitle"/>
          </p:nvPr>
        </p:nvSpPr>
        <p:spPr>
          <a:xfrm>
            <a:off x="170481" y="201478"/>
            <a:ext cx="12021519" cy="464949"/>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6000"/>
              <a:buFont typeface="Calibri"/>
              <a:buNone/>
            </a:pPr>
            <a:r>
              <a:rPr lang="en-GB" sz="2800"/>
              <a:t>RSE (Relationship and Sex Education) and Science Overview 2023-2024</a:t>
            </a:r>
            <a:endParaRPr sz="2800"/>
          </a:p>
        </p:txBody>
      </p:sp>
      <p:sp>
        <p:nvSpPr>
          <p:cNvPr id="262" name="Google Shape;262;p29"/>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p>
            <a:pPr indent="-406400" lvl="0" marL="457200" rtl="0" algn="ctr">
              <a:lnSpc>
                <a:spcPct val="90000"/>
              </a:lnSpc>
              <a:spcBef>
                <a:spcPts val="1000"/>
              </a:spcBef>
              <a:spcAft>
                <a:spcPts val="0"/>
              </a:spcAft>
              <a:buClr>
                <a:schemeClr val="dk1"/>
              </a:buClr>
              <a:buSzPts val="2400"/>
              <a:buNone/>
            </a:pPr>
            <a:r>
              <a:t/>
            </a:r>
            <a:endParaRPr/>
          </a:p>
        </p:txBody>
      </p:sp>
      <p:graphicFrame>
        <p:nvGraphicFramePr>
          <p:cNvPr id="263" name="Google Shape;263;p29"/>
          <p:cNvGraphicFramePr/>
          <p:nvPr/>
        </p:nvGraphicFramePr>
        <p:xfrm>
          <a:off x="331841" y="828366"/>
          <a:ext cx="3000000" cy="3000000"/>
        </p:xfrm>
        <a:graphic>
          <a:graphicData uri="http://schemas.openxmlformats.org/drawingml/2006/table">
            <a:tbl>
              <a:tblPr bandRow="1">
                <a:noFill/>
                <a:tableStyleId>{FBE70867-1AA6-436A-ABE6-09526CFB469A}</a:tableStyleId>
              </a:tblPr>
              <a:tblGrid>
                <a:gridCol w="899950"/>
                <a:gridCol w="5351700"/>
                <a:gridCol w="5303700"/>
              </a:tblGrid>
              <a:tr h="228600">
                <a:tc>
                  <a:txBody>
                    <a:bodyPr/>
                    <a:lstStyle/>
                    <a:p>
                      <a:pPr indent="0" lvl="0" marL="0" marR="0" rtl="0" algn="l">
                        <a:lnSpc>
                          <a:spcPct val="107000"/>
                        </a:lnSpc>
                        <a:spcBef>
                          <a:spcPts val="0"/>
                        </a:spcBef>
                        <a:spcAft>
                          <a:spcPts val="0"/>
                        </a:spcAft>
                        <a:buNone/>
                      </a:pPr>
                      <a:r>
                        <a:rPr lang="en-GB" sz="1800" u="none" cap="none" strike="noStrike"/>
                        <a:t>Year 5</a:t>
                      </a:r>
                      <a:endParaRPr sz="1800" u="none" cap="none" strike="noStrike">
                        <a:latin typeface="Calibri"/>
                        <a:ea typeface="Calibri"/>
                        <a:cs typeface="Calibri"/>
                        <a:sym typeface="Calibri"/>
                      </a:endParaRPr>
                    </a:p>
                  </a:txBody>
                  <a:tcPr marT="0" marB="0" marR="68575" marL="68575"/>
                </a:tc>
                <a:tc>
                  <a:txBody>
                    <a:bodyPr/>
                    <a:lstStyle/>
                    <a:p>
                      <a:pPr indent="0" lvl="0" marL="0" marR="0" rtl="0" algn="l">
                        <a:lnSpc>
                          <a:spcPct val="107000"/>
                        </a:lnSpc>
                        <a:spcBef>
                          <a:spcPts val="0"/>
                        </a:spcBef>
                        <a:spcAft>
                          <a:spcPts val="0"/>
                        </a:spcAft>
                        <a:buNone/>
                      </a:pPr>
                      <a:r>
                        <a:rPr lang="en-GB" sz="1800" u="none" cap="none" strike="noStrike"/>
                        <a:t>1. Puberty: time to change. We are learning about the physical changes that happen during puberty </a:t>
                      </a:r>
                      <a:endParaRPr/>
                    </a:p>
                    <a:p>
                      <a:pPr indent="0" lvl="0" marL="0" marR="0" rtl="0" algn="l">
                        <a:lnSpc>
                          <a:spcPct val="107000"/>
                        </a:lnSpc>
                        <a:spcBef>
                          <a:spcPts val="800"/>
                        </a:spcBef>
                        <a:spcAft>
                          <a:spcPts val="0"/>
                        </a:spcAft>
                        <a:buNone/>
                      </a:pPr>
                      <a:r>
                        <a:rPr lang="en-GB" sz="1800" u="none" cap="none" strike="noStrike"/>
                        <a:t>2. Puberty: menstruation and wet dreams. We are learning about the biological changes that happen during puberty </a:t>
                      </a:r>
                      <a:endParaRPr/>
                    </a:p>
                    <a:p>
                      <a:pPr indent="0" lvl="0" marL="0" marR="0" rtl="0" algn="l">
                        <a:lnSpc>
                          <a:spcPct val="107000"/>
                        </a:lnSpc>
                        <a:spcBef>
                          <a:spcPts val="800"/>
                        </a:spcBef>
                        <a:spcAft>
                          <a:spcPts val="0"/>
                        </a:spcAft>
                        <a:buNone/>
                      </a:pPr>
                      <a:r>
                        <a:rPr lang="en-GB" sz="1800" u="none" cap="none" strike="noStrike"/>
                        <a:t> </a:t>
                      </a:r>
                      <a:endParaRPr sz="1800" u="none" cap="none" strike="noStrike">
                        <a:latin typeface="Calibri"/>
                        <a:ea typeface="Calibri"/>
                        <a:cs typeface="Calibri"/>
                        <a:sym typeface="Calibri"/>
                      </a:endParaRPr>
                    </a:p>
                  </a:txBody>
                  <a:tcPr marT="0" marB="0" marR="68575" marL="68575"/>
                </a:tc>
                <a:tc>
                  <a:txBody>
                    <a:bodyPr/>
                    <a:lstStyle/>
                    <a:p>
                      <a:pPr indent="0" lvl="0" marL="0" marR="0" rtl="0" algn="l">
                        <a:lnSpc>
                          <a:spcPct val="107000"/>
                        </a:lnSpc>
                        <a:spcBef>
                          <a:spcPts val="0"/>
                        </a:spcBef>
                        <a:spcAft>
                          <a:spcPts val="0"/>
                        </a:spcAft>
                        <a:buNone/>
                      </a:pPr>
                      <a:r>
                        <a:rPr lang="en-GB" sz="1800" u="none" cap="none" strike="noStrike"/>
                        <a:t>Animals, Including Humans</a:t>
                      </a:r>
                      <a:endParaRPr/>
                    </a:p>
                    <a:p>
                      <a:pPr indent="-342900" lvl="0" marL="342900" marR="0" rtl="0" algn="l">
                        <a:lnSpc>
                          <a:spcPct val="107000"/>
                        </a:lnSpc>
                        <a:spcBef>
                          <a:spcPts val="800"/>
                        </a:spcBef>
                        <a:spcAft>
                          <a:spcPts val="0"/>
                        </a:spcAft>
                        <a:buClr>
                          <a:srgbClr val="000000"/>
                        </a:buClr>
                        <a:buSzPts val="1800"/>
                        <a:buFont typeface="Noto Sans Symbols"/>
                        <a:buChar char="−"/>
                      </a:pPr>
                      <a:r>
                        <a:rPr lang="en-GB" sz="1800" u="none" cap="none" strike="noStrike"/>
                        <a:t>Gestation periods</a:t>
                      </a:r>
                      <a:endParaRPr/>
                    </a:p>
                    <a:p>
                      <a:pPr indent="-342900" lvl="0" marL="342900" marR="0" rtl="0" algn="l">
                        <a:lnSpc>
                          <a:spcPct val="107000"/>
                        </a:lnSpc>
                        <a:spcBef>
                          <a:spcPts val="0"/>
                        </a:spcBef>
                        <a:spcAft>
                          <a:spcPts val="0"/>
                        </a:spcAft>
                        <a:buClr>
                          <a:srgbClr val="000000"/>
                        </a:buClr>
                        <a:buSzPts val="1800"/>
                        <a:buFont typeface="Noto Sans Symbols"/>
                        <a:buChar char="−"/>
                      </a:pPr>
                      <a:r>
                        <a:rPr lang="en-GB" sz="1800" u="none" cap="none" strike="noStrike"/>
                        <a:t>Foetal development</a:t>
                      </a:r>
                      <a:endParaRPr/>
                    </a:p>
                    <a:p>
                      <a:pPr indent="-342900" lvl="0" marL="342900" marR="0" rtl="0" algn="l">
                        <a:lnSpc>
                          <a:spcPct val="107000"/>
                        </a:lnSpc>
                        <a:spcBef>
                          <a:spcPts val="0"/>
                        </a:spcBef>
                        <a:spcAft>
                          <a:spcPts val="0"/>
                        </a:spcAft>
                        <a:buClr>
                          <a:srgbClr val="000000"/>
                        </a:buClr>
                        <a:buSzPts val="1800"/>
                        <a:buFont typeface="Noto Sans Symbols"/>
                        <a:buChar char="−"/>
                      </a:pPr>
                      <a:r>
                        <a:rPr lang="en-GB" sz="1800" u="none" cap="none" strike="noStrike"/>
                        <a:t>Child development</a:t>
                      </a:r>
                      <a:endParaRPr/>
                    </a:p>
                    <a:p>
                      <a:pPr indent="-342900" lvl="0" marL="342900" marR="0" rtl="0" algn="l">
                        <a:lnSpc>
                          <a:spcPct val="107000"/>
                        </a:lnSpc>
                        <a:spcBef>
                          <a:spcPts val="0"/>
                        </a:spcBef>
                        <a:spcAft>
                          <a:spcPts val="0"/>
                        </a:spcAft>
                        <a:buClr>
                          <a:srgbClr val="000000"/>
                        </a:buClr>
                        <a:buSzPts val="1800"/>
                        <a:buFont typeface="Noto Sans Symbols"/>
                        <a:buChar char="−"/>
                      </a:pPr>
                      <a:r>
                        <a:rPr lang="en-GB" sz="1800" u="none" cap="none" strike="noStrike"/>
                        <a:t>Child responsibility</a:t>
                      </a:r>
                      <a:endParaRPr/>
                    </a:p>
                    <a:p>
                      <a:pPr indent="-342900" lvl="0" marL="342900" marR="0" rtl="0" algn="l">
                        <a:lnSpc>
                          <a:spcPct val="107000"/>
                        </a:lnSpc>
                        <a:spcBef>
                          <a:spcPts val="0"/>
                        </a:spcBef>
                        <a:spcAft>
                          <a:spcPts val="0"/>
                        </a:spcAft>
                        <a:buClr>
                          <a:srgbClr val="000000"/>
                        </a:buClr>
                        <a:buSzPts val="1800"/>
                        <a:buFont typeface="Noto Sans Symbols"/>
                        <a:buChar char="−"/>
                      </a:pPr>
                      <a:r>
                        <a:rPr lang="en-GB" sz="1800" u="none" cap="none" strike="noStrike"/>
                        <a:t>Puberty</a:t>
                      </a:r>
                      <a:endParaRPr/>
                    </a:p>
                    <a:p>
                      <a:pPr indent="-342900" lvl="0" marL="342900" marR="0" rtl="0" algn="l">
                        <a:lnSpc>
                          <a:spcPct val="107000"/>
                        </a:lnSpc>
                        <a:spcBef>
                          <a:spcPts val="0"/>
                        </a:spcBef>
                        <a:spcAft>
                          <a:spcPts val="0"/>
                        </a:spcAft>
                        <a:buClr>
                          <a:srgbClr val="000000"/>
                        </a:buClr>
                        <a:buSzPts val="1800"/>
                        <a:buFont typeface="Noto Sans Symbols"/>
                        <a:buChar char="−"/>
                      </a:pPr>
                      <a:r>
                        <a:rPr lang="en-GB" sz="1800" u="none" cap="none" strike="noStrike"/>
                        <a:t>Men and women</a:t>
                      </a:r>
                      <a:endParaRPr/>
                    </a:p>
                    <a:p>
                      <a:pPr indent="-342900" lvl="0" marL="342900" marR="0" rtl="0" algn="l">
                        <a:lnSpc>
                          <a:spcPct val="107000"/>
                        </a:lnSpc>
                        <a:spcBef>
                          <a:spcPts val="0"/>
                        </a:spcBef>
                        <a:spcAft>
                          <a:spcPts val="0"/>
                        </a:spcAft>
                        <a:buClr>
                          <a:srgbClr val="000000"/>
                        </a:buClr>
                        <a:buSzPts val="1800"/>
                        <a:buFont typeface="Noto Sans Symbols"/>
                        <a:buChar char="−"/>
                      </a:pPr>
                      <a:r>
                        <a:rPr lang="en-GB" sz="1800" u="none" cap="none" strike="noStrike"/>
                        <a:t>Old age</a:t>
                      </a:r>
                      <a:endParaRPr/>
                    </a:p>
                    <a:p>
                      <a:pPr indent="-342900" lvl="0" marL="342900" marR="0" rtl="0" algn="l">
                        <a:lnSpc>
                          <a:spcPct val="107000"/>
                        </a:lnSpc>
                        <a:spcBef>
                          <a:spcPts val="0"/>
                        </a:spcBef>
                        <a:spcAft>
                          <a:spcPts val="0"/>
                        </a:spcAft>
                        <a:buClr>
                          <a:srgbClr val="000000"/>
                        </a:buClr>
                        <a:buSzPts val="1800"/>
                        <a:buFont typeface="Noto Sans Symbols"/>
                        <a:buChar char="−"/>
                      </a:pPr>
                      <a:r>
                        <a:rPr lang="en-GB" sz="1800" u="none" cap="none" strike="noStrike"/>
                        <a:t>Timeline of a human life</a:t>
                      </a:r>
                      <a:endParaRPr sz="1800" u="none" cap="none" strike="noStrike">
                        <a:latin typeface="Calibri"/>
                        <a:ea typeface="Calibri"/>
                        <a:cs typeface="Calibri"/>
                        <a:sym typeface="Calibri"/>
                      </a:endParaRPr>
                    </a:p>
                  </a:txBody>
                  <a:tcPr marT="0" marB="0" marR="68575" marL="68575"/>
                </a:tc>
              </a:tr>
              <a:tr h="228600">
                <a:tc>
                  <a:txBody>
                    <a:bodyPr/>
                    <a:lstStyle/>
                    <a:p>
                      <a:pPr indent="0" lvl="0" marL="0" marR="0" rtl="0" algn="l">
                        <a:lnSpc>
                          <a:spcPct val="107000"/>
                        </a:lnSpc>
                        <a:spcBef>
                          <a:spcPts val="0"/>
                        </a:spcBef>
                        <a:spcAft>
                          <a:spcPts val="0"/>
                        </a:spcAft>
                        <a:buNone/>
                      </a:pPr>
                      <a:r>
                        <a:rPr lang="en-GB" sz="1800" u="none" cap="none" strike="noStrike"/>
                        <a:t>Year 6</a:t>
                      </a:r>
                      <a:endParaRPr sz="1800" u="none" cap="none" strike="noStrike">
                        <a:latin typeface="Calibri"/>
                        <a:ea typeface="Calibri"/>
                        <a:cs typeface="Calibri"/>
                        <a:sym typeface="Calibri"/>
                      </a:endParaRPr>
                    </a:p>
                  </a:txBody>
                  <a:tcPr marT="0" marB="0" marR="68575" marL="68575"/>
                </a:tc>
                <a:tc>
                  <a:txBody>
                    <a:bodyPr/>
                    <a:lstStyle/>
                    <a:p>
                      <a:pPr indent="0" lvl="0" marL="0" marR="0" rtl="0" algn="l">
                        <a:lnSpc>
                          <a:spcPct val="107000"/>
                        </a:lnSpc>
                        <a:spcBef>
                          <a:spcPts val="0"/>
                        </a:spcBef>
                        <a:spcAft>
                          <a:spcPts val="0"/>
                        </a:spcAft>
                        <a:buNone/>
                      </a:pPr>
                      <a:r>
                        <a:rPr lang="en-GB" sz="1800" u="none" cap="none" strike="noStrike"/>
                        <a:t>1. Puberty: recap and review. We are learning about the changes that happen during puberty (recap from year 4-5) </a:t>
                      </a:r>
                      <a:endParaRPr/>
                    </a:p>
                    <a:p>
                      <a:pPr indent="0" lvl="0" marL="0" marR="0" rtl="0" algn="l">
                        <a:lnSpc>
                          <a:spcPct val="107000"/>
                        </a:lnSpc>
                        <a:spcBef>
                          <a:spcPts val="800"/>
                        </a:spcBef>
                        <a:spcAft>
                          <a:spcPts val="0"/>
                        </a:spcAft>
                        <a:buNone/>
                      </a:pPr>
                      <a:r>
                        <a:rPr lang="en-GB" sz="1800" u="none" cap="none" strike="noStrike"/>
                        <a:t>2. Puberty: change and becoming independent. We are learning about managing change and becoming more independent </a:t>
                      </a:r>
                      <a:endParaRPr/>
                    </a:p>
                    <a:p>
                      <a:pPr indent="0" lvl="0" marL="0" marR="0" rtl="0" algn="l">
                        <a:lnSpc>
                          <a:spcPct val="107000"/>
                        </a:lnSpc>
                        <a:spcBef>
                          <a:spcPts val="800"/>
                        </a:spcBef>
                        <a:spcAft>
                          <a:spcPts val="0"/>
                        </a:spcAft>
                        <a:buNone/>
                      </a:pPr>
                      <a:r>
                        <a:rPr lang="en-GB" sz="1800" u="none" cap="none" strike="noStrike"/>
                        <a:t>3. Positive and healthy relationships. We are learning about positive, healthy relationships </a:t>
                      </a:r>
                      <a:endParaRPr/>
                    </a:p>
                    <a:p>
                      <a:pPr indent="0" lvl="0" marL="0" marR="0" rtl="0" algn="l">
                        <a:lnSpc>
                          <a:spcPct val="107000"/>
                        </a:lnSpc>
                        <a:spcBef>
                          <a:spcPts val="800"/>
                        </a:spcBef>
                        <a:spcAft>
                          <a:spcPts val="0"/>
                        </a:spcAft>
                        <a:buNone/>
                      </a:pPr>
                      <a:r>
                        <a:rPr lang="en-GB" sz="1800" u="none" cap="none" strike="noStrike"/>
                        <a:t>4. How babies are made. We are learning about how a baby is made.</a:t>
                      </a:r>
                      <a:endParaRPr sz="1800" u="none" cap="none" strike="noStrike">
                        <a:latin typeface="Calibri"/>
                        <a:ea typeface="Calibri"/>
                        <a:cs typeface="Calibri"/>
                        <a:sym typeface="Calibri"/>
                      </a:endParaRPr>
                    </a:p>
                  </a:txBody>
                  <a:tcPr marT="0" marB="0" marR="68575" marL="68575"/>
                </a:tc>
                <a:tc>
                  <a:txBody>
                    <a:bodyPr/>
                    <a:lstStyle/>
                    <a:p>
                      <a:pPr indent="0" lvl="0" marL="0" marR="0" rtl="0" algn="l">
                        <a:lnSpc>
                          <a:spcPct val="107000"/>
                        </a:lnSpc>
                        <a:spcBef>
                          <a:spcPts val="0"/>
                        </a:spcBef>
                        <a:spcAft>
                          <a:spcPts val="0"/>
                        </a:spcAft>
                        <a:buNone/>
                      </a:pPr>
                      <a:r>
                        <a:rPr lang="en-GB" sz="1800" u="none" cap="none" strike="noStrike"/>
                        <a:t>Animals, Including Humans</a:t>
                      </a:r>
                      <a:endParaRPr/>
                    </a:p>
                    <a:p>
                      <a:pPr indent="-342900" lvl="0" marL="342900" marR="0" rtl="0" algn="l">
                        <a:lnSpc>
                          <a:spcPct val="107000"/>
                        </a:lnSpc>
                        <a:spcBef>
                          <a:spcPts val="800"/>
                        </a:spcBef>
                        <a:spcAft>
                          <a:spcPts val="0"/>
                        </a:spcAft>
                        <a:buClr>
                          <a:srgbClr val="000000"/>
                        </a:buClr>
                        <a:buSzPts val="1800"/>
                        <a:buFont typeface="Noto Sans Symbols"/>
                        <a:buChar char="−"/>
                      </a:pPr>
                      <a:r>
                        <a:rPr lang="en-GB" sz="1800" u="none" cap="none" strike="noStrike"/>
                        <a:t>Blood</a:t>
                      </a:r>
                      <a:endParaRPr/>
                    </a:p>
                    <a:p>
                      <a:pPr indent="-342900" lvl="0" marL="342900" marR="0" rtl="0" algn="l">
                        <a:lnSpc>
                          <a:spcPct val="107000"/>
                        </a:lnSpc>
                        <a:spcBef>
                          <a:spcPts val="0"/>
                        </a:spcBef>
                        <a:spcAft>
                          <a:spcPts val="0"/>
                        </a:spcAft>
                        <a:buClr>
                          <a:srgbClr val="000000"/>
                        </a:buClr>
                        <a:buSzPts val="1800"/>
                        <a:buFont typeface="Noto Sans Symbols"/>
                        <a:buChar char="−"/>
                      </a:pPr>
                      <a:r>
                        <a:rPr lang="en-GB" sz="1800" u="none" cap="none" strike="noStrike"/>
                        <a:t>The human circulatory system</a:t>
                      </a:r>
                      <a:endParaRPr/>
                    </a:p>
                    <a:p>
                      <a:pPr indent="-342900" lvl="0" marL="342900" marR="0" rtl="0" algn="l">
                        <a:lnSpc>
                          <a:spcPct val="107000"/>
                        </a:lnSpc>
                        <a:spcBef>
                          <a:spcPts val="0"/>
                        </a:spcBef>
                        <a:spcAft>
                          <a:spcPts val="0"/>
                        </a:spcAft>
                        <a:buClr>
                          <a:srgbClr val="000000"/>
                        </a:buClr>
                        <a:buSzPts val="1800"/>
                        <a:buFont typeface="Noto Sans Symbols"/>
                        <a:buChar char="−"/>
                      </a:pPr>
                      <a:r>
                        <a:rPr lang="en-GB" sz="1800" u="none" cap="none" strike="noStrike"/>
                        <a:t>The human heart</a:t>
                      </a:r>
                      <a:endParaRPr/>
                    </a:p>
                    <a:p>
                      <a:pPr indent="-342900" lvl="0" marL="342900" marR="0" rtl="0" algn="l">
                        <a:lnSpc>
                          <a:spcPct val="107000"/>
                        </a:lnSpc>
                        <a:spcBef>
                          <a:spcPts val="0"/>
                        </a:spcBef>
                        <a:spcAft>
                          <a:spcPts val="0"/>
                        </a:spcAft>
                        <a:buClr>
                          <a:srgbClr val="000000"/>
                        </a:buClr>
                        <a:buSzPts val="1800"/>
                        <a:buFont typeface="Noto Sans Symbols"/>
                        <a:buChar char="−"/>
                      </a:pPr>
                      <a:r>
                        <a:rPr lang="en-GB" sz="1800" u="none" cap="none" strike="noStrike"/>
                        <a:t>Investigating heart rate</a:t>
                      </a:r>
                      <a:endParaRPr/>
                    </a:p>
                    <a:p>
                      <a:pPr indent="-342900" lvl="0" marL="342900" marR="0" rtl="0" algn="l">
                        <a:lnSpc>
                          <a:spcPct val="107000"/>
                        </a:lnSpc>
                        <a:spcBef>
                          <a:spcPts val="0"/>
                        </a:spcBef>
                        <a:spcAft>
                          <a:spcPts val="0"/>
                        </a:spcAft>
                        <a:buClr>
                          <a:srgbClr val="000000"/>
                        </a:buClr>
                        <a:buSzPts val="1800"/>
                        <a:buFont typeface="Noto Sans Symbols"/>
                        <a:buChar char="−"/>
                      </a:pPr>
                      <a:r>
                        <a:rPr lang="en-GB" sz="1800" u="none" cap="none" strike="noStrike"/>
                        <a:t>Alcoholic drinks</a:t>
                      </a:r>
                      <a:endParaRPr/>
                    </a:p>
                    <a:p>
                      <a:pPr indent="-342900" lvl="0" marL="342900" marR="0" rtl="0" algn="l">
                        <a:lnSpc>
                          <a:spcPct val="107000"/>
                        </a:lnSpc>
                        <a:spcBef>
                          <a:spcPts val="0"/>
                        </a:spcBef>
                        <a:spcAft>
                          <a:spcPts val="0"/>
                        </a:spcAft>
                        <a:buClr>
                          <a:srgbClr val="000000"/>
                        </a:buClr>
                        <a:buSzPts val="1800"/>
                        <a:buFont typeface="Noto Sans Symbols"/>
                        <a:buChar char="−"/>
                      </a:pPr>
                      <a:r>
                        <a:rPr lang="en-GB" sz="1800" u="none" cap="none" strike="noStrike"/>
                        <a:t>The effect of smoking</a:t>
                      </a:r>
                      <a:endParaRPr/>
                    </a:p>
                    <a:p>
                      <a:pPr indent="-342900" lvl="0" marL="342900" marR="0" rtl="0" algn="l">
                        <a:lnSpc>
                          <a:spcPct val="107000"/>
                        </a:lnSpc>
                        <a:spcBef>
                          <a:spcPts val="0"/>
                        </a:spcBef>
                        <a:spcAft>
                          <a:spcPts val="0"/>
                        </a:spcAft>
                        <a:buClr>
                          <a:srgbClr val="000000"/>
                        </a:buClr>
                        <a:buSzPts val="1800"/>
                        <a:buFont typeface="Noto Sans Symbols"/>
                        <a:buChar char="−"/>
                      </a:pPr>
                      <a:r>
                        <a:rPr lang="en-GB" sz="1800" u="none" cap="none" strike="noStrike"/>
                        <a:t>Diet and exercise</a:t>
                      </a:r>
                      <a:endParaRPr/>
                    </a:p>
                    <a:p>
                      <a:pPr indent="-342900" lvl="0" marL="342900" marR="0" rtl="0" algn="l">
                        <a:lnSpc>
                          <a:spcPct val="107000"/>
                        </a:lnSpc>
                        <a:spcBef>
                          <a:spcPts val="0"/>
                        </a:spcBef>
                        <a:spcAft>
                          <a:spcPts val="0"/>
                        </a:spcAft>
                        <a:buClr>
                          <a:srgbClr val="000000"/>
                        </a:buClr>
                        <a:buSzPts val="1800"/>
                        <a:buFont typeface="Noto Sans Symbols"/>
                        <a:buChar char="−"/>
                      </a:pPr>
                      <a:r>
                        <a:rPr lang="en-GB" sz="1800" u="none" cap="none" strike="noStrike"/>
                        <a:t>The benefits of exercise</a:t>
                      </a:r>
                      <a:endParaRPr sz="1800" u="none" cap="none" strike="noStrike">
                        <a:latin typeface="Calibri"/>
                        <a:ea typeface="Calibri"/>
                        <a:cs typeface="Calibri"/>
                        <a:sym typeface="Calibri"/>
                      </a:endParaRPr>
                    </a:p>
                  </a:txBody>
                  <a:tcPr marT="0" marB="0" marR="68575" marL="68575"/>
                </a:tc>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8"/>
          <p:cNvSpPr txBox="1"/>
          <p:nvPr/>
        </p:nvSpPr>
        <p:spPr>
          <a:xfrm>
            <a:off x="397023" y="2231756"/>
            <a:ext cx="10606774" cy="3425126"/>
          </a:xfrm>
          <a:prstGeom prst="rect">
            <a:avLst/>
          </a:prstGeom>
          <a:noFill/>
          <a:ln>
            <a:noFill/>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None/>
            </a:pPr>
            <a:r>
              <a:rPr b="0" i="0" lang="en-GB" sz="3500" u="none" cap="none" strike="noStrike">
                <a:solidFill>
                  <a:schemeClr val="dk1"/>
                </a:solidFill>
                <a:latin typeface="Arial"/>
                <a:ea typeface="Arial"/>
                <a:cs typeface="Arial"/>
                <a:sym typeface="Arial"/>
              </a:rPr>
              <a:t>Families and communities</a:t>
            </a:r>
            <a:endParaRPr b="0" i="0" sz="1400" u="none" cap="none" strike="noStrike">
              <a:solidFill>
                <a:schemeClr val="dk1"/>
              </a:solidFill>
              <a:latin typeface="Arial"/>
              <a:ea typeface="Arial"/>
              <a:cs typeface="Arial"/>
              <a:sym typeface="Arial"/>
            </a:endParaRPr>
          </a:p>
          <a:p>
            <a:pPr indent="0" lvl="0" marL="0" marR="0" rtl="0" algn="l">
              <a:lnSpc>
                <a:spcPct val="90000"/>
              </a:lnSpc>
              <a:spcBef>
                <a:spcPts val="1000"/>
              </a:spcBef>
              <a:spcAft>
                <a:spcPts val="0"/>
              </a:spcAft>
              <a:buNone/>
            </a:pPr>
            <a:r>
              <a:rPr b="0" i="0" lang="en-GB" sz="3500" u="none" cap="none" strike="noStrike">
                <a:solidFill>
                  <a:schemeClr val="dk1"/>
                </a:solidFill>
                <a:latin typeface="Arial"/>
                <a:ea typeface="Arial"/>
                <a:cs typeface="Arial"/>
                <a:sym typeface="Arial"/>
              </a:rPr>
              <a:t>Caring friendships</a:t>
            </a:r>
            <a:endParaRPr b="0" i="0" sz="1400" u="none" cap="none" strike="noStrike">
              <a:solidFill>
                <a:schemeClr val="dk1"/>
              </a:solidFill>
              <a:latin typeface="Arial"/>
              <a:ea typeface="Arial"/>
              <a:cs typeface="Arial"/>
              <a:sym typeface="Arial"/>
            </a:endParaRPr>
          </a:p>
          <a:p>
            <a:pPr indent="0" lvl="0" marL="0" marR="0" rtl="0" algn="l">
              <a:lnSpc>
                <a:spcPct val="90000"/>
              </a:lnSpc>
              <a:spcBef>
                <a:spcPts val="1000"/>
              </a:spcBef>
              <a:spcAft>
                <a:spcPts val="0"/>
              </a:spcAft>
              <a:buNone/>
            </a:pPr>
            <a:r>
              <a:rPr b="0" i="0" lang="en-GB" sz="3500" u="none" cap="none" strike="noStrike">
                <a:solidFill>
                  <a:schemeClr val="dk1"/>
                </a:solidFill>
                <a:latin typeface="Arial"/>
                <a:ea typeface="Arial"/>
                <a:cs typeface="Arial"/>
                <a:sym typeface="Arial"/>
              </a:rPr>
              <a:t>Respectful relationships</a:t>
            </a:r>
            <a:endParaRPr b="0" i="0" sz="1400" u="none" cap="none" strike="noStrike">
              <a:solidFill>
                <a:schemeClr val="dk1"/>
              </a:solidFill>
              <a:latin typeface="Arial"/>
              <a:ea typeface="Arial"/>
              <a:cs typeface="Arial"/>
              <a:sym typeface="Arial"/>
            </a:endParaRPr>
          </a:p>
          <a:p>
            <a:pPr indent="0" lvl="0" marL="0" marR="0" rtl="0" algn="l">
              <a:lnSpc>
                <a:spcPct val="90000"/>
              </a:lnSpc>
              <a:spcBef>
                <a:spcPts val="1000"/>
              </a:spcBef>
              <a:spcAft>
                <a:spcPts val="0"/>
              </a:spcAft>
              <a:buNone/>
            </a:pPr>
            <a:r>
              <a:rPr b="0" i="0" lang="en-GB" sz="3500" u="none" cap="none" strike="noStrike">
                <a:solidFill>
                  <a:schemeClr val="dk1"/>
                </a:solidFill>
                <a:latin typeface="Arial"/>
                <a:ea typeface="Arial"/>
                <a:cs typeface="Arial"/>
                <a:sym typeface="Arial"/>
              </a:rPr>
              <a:t>Online relationships</a:t>
            </a:r>
            <a:endParaRPr b="0" i="0" sz="1400" u="none" cap="none" strike="noStrike">
              <a:solidFill>
                <a:schemeClr val="dk1"/>
              </a:solidFill>
              <a:latin typeface="Arial"/>
              <a:ea typeface="Arial"/>
              <a:cs typeface="Arial"/>
              <a:sym typeface="Arial"/>
            </a:endParaRPr>
          </a:p>
          <a:p>
            <a:pPr indent="0" lvl="0" marL="0" marR="0" rtl="0" algn="l">
              <a:lnSpc>
                <a:spcPct val="90000"/>
              </a:lnSpc>
              <a:spcBef>
                <a:spcPts val="1000"/>
              </a:spcBef>
              <a:spcAft>
                <a:spcPts val="0"/>
              </a:spcAft>
              <a:buNone/>
            </a:pPr>
            <a:r>
              <a:rPr b="0" i="0" lang="en-GB" sz="3500" u="none" cap="none" strike="noStrike">
                <a:solidFill>
                  <a:schemeClr val="dk1"/>
                </a:solidFill>
                <a:latin typeface="Arial"/>
                <a:ea typeface="Arial"/>
                <a:cs typeface="Arial"/>
                <a:sym typeface="Arial"/>
              </a:rPr>
              <a:t>Being safe</a:t>
            </a:r>
            <a:endParaRPr b="0" i="0" sz="1400" u="none" cap="none" strike="noStrike">
              <a:solidFill>
                <a:schemeClr val="dk1"/>
              </a:solidFill>
              <a:latin typeface="Arial"/>
              <a:ea typeface="Arial"/>
              <a:cs typeface="Arial"/>
              <a:sym typeface="Arial"/>
            </a:endParaRPr>
          </a:p>
          <a:p>
            <a:pPr indent="-190500" lvl="0" marL="342900" marR="0" rtl="0" algn="l">
              <a:lnSpc>
                <a:spcPct val="90000"/>
              </a:lnSpc>
              <a:spcBef>
                <a:spcPts val="1000"/>
              </a:spcBef>
              <a:spcAft>
                <a:spcPts val="0"/>
              </a:spcAft>
              <a:buClr>
                <a:schemeClr val="dk1"/>
              </a:buClr>
              <a:buSzPts val="2400"/>
              <a:buFont typeface="Arial"/>
              <a:buNone/>
            </a:pPr>
            <a:r>
              <a:t/>
            </a:r>
            <a:endParaRPr b="0" i="0" sz="2400" u="none" cap="none" strike="noStrike">
              <a:solidFill>
                <a:schemeClr val="dk1"/>
              </a:solidFill>
              <a:latin typeface="Calibri"/>
              <a:ea typeface="Calibri"/>
              <a:cs typeface="Calibri"/>
              <a:sym typeface="Calibri"/>
            </a:endParaRPr>
          </a:p>
          <a:p>
            <a:pPr indent="-190500" lvl="0" marL="342900" marR="0" rtl="0" algn="l">
              <a:lnSpc>
                <a:spcPct val="90000"/>
              </a:lnSpc>
              <a:spcBef>
                <a:spcPts val="1000"/>
              </a:spcBef>
              <a:spcAft>
                <a:spcPts val="0"/>
              </a:spcAft>
              <a:buClr>
                <a:schemeClr val="dk1"/>
              </a:buClr>
              <a:buSzPts val="2400"/>
              <a:buFont typeface="Arial"/>
              <a:buNone/>
            </a:pPr>
            <a:r>
              <a:t/>
            </a:r>
            <a:endParaRPr b="0" i="0" sz="2400" u="none" cap="none" strike="noStrike">
              <a:solidFill>
                <a:schemeClr val="dk1"/>
              </a:solidFill>
              <a:latin typeface="Calibri"/>
              <a:ea typeface="Calibri"/>
              <a:cs typeface="Calibri"/>
              <a:sym typeface="Calibri"/>
            </a:endParaRPr>
          </a:p>
        </p:txBody>
      </p:sp>
      <p:sp>
        <p:nvSpPr>
          <p:cNvPr id="270" name="Google Shape;270;p8"/>
          <p:cNvSpPr txBox="1"/>
          <p:nvPr/>
        </p:nvSpPr>
        <p:spPr>
          <a:xfrm>
            <a:off x="286702" y="790415"/>
            <a:ext cx="11471968" cy="1022888"/>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0"/>
              </a:spcAft>
              <a:buNone/>
            </a:pPr>
            <a:r>
              <a:rPr b="0" i="0" lang="en-GB" sz="4000" u="none" cap="none" strike="noStrike">
                <a:solidFill>
                  <a:srgbClr val="595959"/>
                </a:solidFill>
                <a:latin typeface="Arial"/>
                <a:ea typeface="Arial"/>
                <a:cs typeface="Arial"/>
                <a:sym typeface="Arial"/>
              </a:rPr>
              <a:t>The Relationships units cover the following topics:</a:t>
            </a:r>
            <a:endParaRPr b="0" i="0" sz="4000" u="none" cap="none" strike="noStrike">
              <a:solidFill>
                <a:schemeClr val="dk1"/>
              </a:solidFill>
              <a:latin typeface="Arial"/>
              <a:ea typeface="Arial"/>
              <a:cs typeface="Arial"/>
              <a:sym typeface="Arial"/>
            </a:endParaRPr>
          </a:p>
        </p:txBody>
      </p:sp>
      <p:pic>
        <p:nvPicPr>
          <p:cNvPr id="271" name="Google Shape;271;p8"/>
          <p:cNvPicPr preferRelativeResize="0"/>
          <p:nvPr/>
        </p:nvPicPr>
        <p:blipFill rotWithShape="1">
          <a:blip r:embed="rId3">
            <a:alphaModFix/>
          </a:blip>
          <a:srcRect b="0" l="0" r="0" t="0"/>
          <a:stretch/>
        </p:blipFill>
        <p:spPr>
          <a:xfrm>
            <a:off x="9940796" y="110038"/>
            <a:ext cx="2070391" cy="680376"/>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9"/>
          <p:cNvSpPr txBox="1"/>
          <p:nvPr/>
        </p:nvSpPr>
        <p:spPr>
          <a:xfrm>
            <a:off x="360019" y="799114"/>
            <a:ext cx="11472000" cy="1325700"/>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0"/>
              </a:spcAft>
              <a:buClr>
                <a:srgbClr val="595959"/>
              </a:buClr>
              <a:buSzPts val="4000"/>
              <a:buFont typeface="Arial"/>
              <a:buNone/>
            </a:pPr>
            <a:r>
              <a:rPr b="0" i="0" lang="en-GB" sz="4000" u="none" cap="none" strike="noStrike">
                <a:solidFill>
                  <a:srgbClr val="595959"/>
                </a:solidFill>
                <a:latin typeface="Arial"/>
                <a:ea typeface="Arial"/>
                <a:cs typeface="Arial"/>
                <a:sym typeface="Arial"/>
              </a:rPr>
              <a:t>Relationships and Sex Education units cover the following topics:</a:t>
            </a:r>
            <a:endParaRPr b="0" i="0" sz="4000" u="none" cap="none" strike="noStrike">
              <a:solidFill>
                <a:srgbClr val="595959"/>
              </a:solidFill>
              <a:latin typeface="Arial"/>
              <a:ea typeface="Arial"/>
              <a:cs typeface="Arial"/>
              <a:sym typeface="Arial"/>
            </a:endParaRPr>
          </a:p>
        </p:txBody>
      </p:sp>
      <p:sp>
        <p:nvSpPr>
          <p:cNvPr id="278" name="Google Shape;278;p9"/>
          <p:cNvSpPr/>
          <p:nvPr/>
        </p:nvSpPr>
        <p:spPr>
          <a:xfrm>
            <a:off x="360032" y="2273739"/>
            <a:ext cx="6096000" cy="3029100"/>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None/>
            </a:pPr>
            <a:r>
              <a:rPr b="0" i="0" lang="en-GB" sz="3500" u="none" cap="none" strike="noStrike">
                <a:solidFill>
                  <a:srgbClr val="595959"/>
                </a:solidFill>
                <a:latin typeface="Arial"/>
                <a:ea typeface="Arial"/>
                <a:cs typeface="Arial"/>
                <a:sym typeface="Arial"/>
              </a:rPr>
              <a:t>Mental Wellbeing</a:t>
            </a:r>
            <a:endParaRPr b="0" i="0" sz="1400" u="none" cap="none" strike="noStrike">
              <a:solidFill>
                <a:srgbClr val="000000"/>
              </a:solidFill>
              <a:latin typeface="Arial"/>
              <a:ea typeface="Arial"/>
              <a:cs typeface="Arial"/>
              <a:sym typeface="Arial"/>
            </a:endParaRPr>
          </a:p>
          <a:p>
            <a:pPr indent="0" lvl="0" marL="0" marR="0" rtl="0" algn="l">
              <a:lnSpc>
                <a:spcPct val="90000"/>
              </a:lnSpc>
              <a:spcBef>
                <a:spcPts val="1000"/>
              </a:spcBef>
              <a:spcAft>
                <a:spcPts val="0"/>
              </a:spcAft>
              <a:buNone/>
            </a:pPr>
            <a:r>
              <a:rPr b="0" i="0" lang="en-GB" sz="3500" u="none" cap="none" strike="noStrike">
                <a:solidFill>
                  <a:srgbClr val="595959"/>
                </a:solidFill>
                <a:latin typeface="Arial"/>
                <a:ea typeface="Arial"/>
                <a:cs typeface="Arial"/>
                <a:sym typeface="Arial"/>
              </a:rPr>
              <a:t>Internet Safety and harms</a:t>
            </a:r>
            <a:endParaRPr b="0" i="0" sz="1400" u="none" cap="none" strike="noStrike">
              <a:solidFill>
                <a:srgbClr val="000000"/>
              </a:solidFill>
              <a:latin typeface="Arial"/>
              <a:ea typeface="Arial"/>
              <a:cs typeface="Arial"/>
              <a:sym typeface="Arial"/>
            </a:endParaRPr>
          </a:p>
          <a:p>
            <a:pPr indent="0" lvl="0" marL="0" marR="0" rtl="0" algn="l">
              <a:lnSpc>
                <a:spcPct val="90000"/>
              </a:lnSpc>
              <a:spcBef>
                <a:spcPts val="1000"/>
              </a:spcBef>
              <a:spcAft>
                <a:spcPts val="0"/>
              </a:spcAft>
              <a:buNone/>
            </a:pPr>
            <a:r>
              <a:rPr b="0" i="0" lang="en-GB" sz="3500" u="none" cap="none" strike="noStrike">
                <a:solidFill>
                  <a:srgbClr val="595959"/>
                </a:solidFill>
                <a:latin typeface="Arial"/>
                <a:ea typeface="Arial"/>
                <a:cs typeface="Arial"/>
                <a:sym typeface="Arial"/>
              </a:rPr>
              <a:t>Health and prevention </a:t>
            </a:r>
            <a:endParaRPr b="0" i="0" sz="1400" u="none" cap="none" strike="noStrike">
              <a:solidFill>
                <a:srgbClr val="000000"/>
              </a:solidFill>
              <a:latin typeface="Arial"/>
              <a:ea typeface="Arial"/>
              <a:cs typeface="Arial"/>
              <a:sym typeface="Arial"/>
            </a:endParaRPr>
          </a:p>
          <a:p>
            <a:pPr indent="0" lvl="0" marL="0" marR="0" rtl="0" algn="l">
              <a:lnSpc>
                <a:spcPct val="90000"/>
              </a:lnSpc>
              <a:spcBef>
                <a:spcPts val="1000"/>
              </a:spcBef>
              <a:spcAft>
                <a:spcPts val="0"/>
              </a:spcAft>
              <a:buNone/>
            </a:pPr>
            <a:r>
              <a:rPr b="0" i="0" lang="en-GB" sz="3500" u="none" cap="none" strike="noStrike">
                <a:solidFill>
                  <a:srgbClr val="595959"/>
                </a:solidFill>
                <a:latin typeface="Arial"/>
                <a:ea typeface="Arial"/>
                <a:cs typeface="Arial"/>
                <a:sym typeface="Arial"/>
              </a:rPr>
              <a:t>Changing adolescent body</a:t>
            </a:r>
            <a:endParaRPr b="0" i="0" sz="3500" u="none" cap="none" strike="noStrike">
              <a:solidFill>
                <a:srgbClr val="595959"/>
              </a:solidFill>
              <a:latin typeface="Arial"/>
              <a:ea typeface="Arial"/>
              <a:cs typeface="Arial"/>
              <a:sym typeface="Arial"/>
            </a:endParaRPr>
          </a:p>
          <a:p>
            <a:pPr indent="0" lvl="0" marL="0" marR="0" rtl="0" algn="l">
              <a:lnSpc>
                <a:spcPct val="90000"/>
              </a:lnSpc>
              <a:spcBef>
                <a:spcPts val="1000"/>
              </a:spcBef>
              <a:spcAft>
                <a:spcPts val="0"/>
              </a:spcAft>
              <a:buNone/>
            </a:pPr>
            <a:r>
              <a:t/>
            </a:r>
            <a:endParaRPr sz="3500">
              <a:solidFill>
                <a:srgbClr val="595959"/>
              </a:solidFill>
            </a:endParaRPr>
          </a:p>
          <a:p>
            <a:pPr indent="0" lvl="0" marL="0" marR="0" rtl="0" algn="l">
              <a:lnSpc>
                <a:spcPct val="90000"/>
              </a:lnSpc>
              <a:spcBef>
                <a:spcPts val="1000"/>
              </a:spcBef>
              <a:spcAft>
                <a:spcPts val="0"/>
              </a:spcAft>
              <a:buNone/>
            </a:pPr>
            <a:r>
              <a:rPr lang="en-GB" sz="3500" u="sng">
                <a:solidFill>
                  <a:schemeClr val="hlink"/>
                </a:solidFill>
                <a:hlinkClick r:id="rId3"/>
              </a:rPr>
              <a:t>A closer look at the programme …</a:t>
            </a:r>
            <a:endParaRPr sz="3500">
              <a:solidFill>
                <a:srgbClr val="595959"/>
              </a:solidFill>
            </a:endParaRPr>
          </a:p>
          <a:p>
            <a:pPr indent="0" lvl="0" marL="0" marR="0" rtl="0" algn="l">
              <a:lnSpc>
                <a:spcPct val="90000"/>
              </a:lnSpc>
              <a:spcBef>
                <a:spcPts val="1000"/>
              </a:spcBef>
              <a:spcAft>
                <a:spcPts val="0"/>
              </a:spcAft>
              <a:buNone/>
            </a:pPr>
            <a:r>
              <a:t/>
            </a:r>
            <a:endParaRPr sz="3500">
              <a:solidFill>
                <a:srgbClr val="595959"/>
              </a:solidFill>
            </a:endParaRPr>
          </a:p>
          <a:p>
            <a:pPr indent="0" lvl="0" marL="0" marR="0" rtl="0" algn="l">
              <a:lnSpc>
                <a:spcPct val="90000"/>
              </a:lnSpc>
              <a:spcBef>
                <a:spcPts val="1000"/>
              </a:spcBef>
              <a:spcAft>
                <a:spcPts val="0"/>
              </a:spcAft>
              <a:buNone/>
            </a:pPr>
            <a:r>
              <a:t/>
            </a:r>
            <a:endParaRPr sz="3500">
              <a:solidFill>
                <a:srgbClr val="595959"/>
              </a:solidFill>
            </a:endParaRPr>
          </a:p>
          <a:p>
            <a:pPr indent="0" lvl="0" marL="0" marR="0" rtl="0" algn="l">
              <a:lnSpc>
                <a:spcPct val="90000"/>
              </a:lnSpc>
              <a:spcBef>
                <a:spcPts val="1000"/>
              </a:spcBef>
              <a:spcAft>
                <a:spcPts val="0"/>
              </a:spcAft>
              <a:buNone/>
            </a:pPr>
            <a:r>
              <a:t/>
            </a:r>
            <a:endParaRPr b="0" i="0" sz="3500" u="none" cap="none" strike="noStrike">
              <a:solidFill>
                <a:srgbClr val="595959"/>
              </a:solidFill>
              <a:latin typeface="Arial"/>
              <a:ea typeface="Arial"/>
              <a:cs typeface="Arial"/>
              <a:sym typeface="Arial"/>
            </a:endParaRPr>
          </a:p>
        </p:txBody>
      </p:sp>
      <p:pic>
        <p:nvPicPr>
          <p:cNvPr id="279" name="Google Shape;279;p9"/>
          <p:cNvPicPr preferRelativeResize="0"/>
          <p:nvPr/>
        </p:nvPicPr>
        <p:blipFill rotWithShape="1">
          <a:blip r:embed="rId4">
            <a:alphaModFix/>
          </a:blip>
          <a:srcRect b="0" l="0" r="0" t="0"/>
          <a:stretch/>
        </p:blipFill>
        <p:spPr>
          <a:xfrm>
            <a:off x="9894301" y="263939"/>
            <a:ext cx="2070391" cy="680376"/>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18"/>
          <p:cNvSpPr txBox="1"/>
          <p:nvPr>
            <p:ph type="title"/>
          </p:nvPr>
        </p:nvSpPr>
        <p:spPr>
          <a:xfrm>
            <a:off x="996696" y="163902"/>
            <a:ext cx="11195304" cy="1150213"/>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6600"/>
              <a:buFont typeface="Arial"/>
              <a:buNone/>
            </a:pPr>
            <a:r>
              <a:rPr lang="en-GB" sz="4000">
                <a:solidFill>
                  <a:schemeClr val="dk1"/>
                </a:solidFill>
                <a:latin typeface="Arial"/>
                <a:ea typeface="Arial"/>
                <a:cs typeface="Arial"/>
                <a:sym typeface="Arial"/>
              </a:rPr>
              <a:t>Misconceptions about RSE</a:t>
            </a:r>
            <a:endParaRPr sz="4000">
              <a:solidFill>
                <a:schemeClr val="dk1"/>
              </a:solidFill>
              <a:latin typeface="Arial"/>
              <a:ea typeface="Arial"/>
              <a:cs typeface="Arial"/>
              <a:sym typeface="Arial"/>
            </a:endParaRPr>
          </a:p>
        </p:txBody>
      </p:sp>
      <p:sp>
        <p:nvSpPr>
          <p:cNvPr id="286" name="Google Shape;286;p18"/>
          <p:cNvSpPr txBox="1"/>
          <p:nvPr/>
        </p:nvSpPr>
        <p:spPr>
          <a:xfrm>
            <a:off x="284988" y="2078180"/>
            <a:ext cx="6309360" cy="120032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Arial"/>
              <a:buNone/>
            </a:pPr>
            <a:r>
              <a:rPr b="0" i="0" lang="en-GB" sz="3600" u="none" cap="none" strike="noStrike">
                <a:solidFill>
                  <a:schemeClr val="dk1"/>
                </a:solidFill>
                <a:latin typeface="Calibri"/>
                <a:ea typeface="Calibri"/>
                <a:cs typeface="Calibri"/>
                <a:sym typeface="Calibri"/>
              </a:rPr>
              <a:t>1. It is teaching our young children how to have sex. </a:t>
            </a:r>
            <a:endParaRPr b="0" i="0" sz="3600" u="none" cap="none" strike="noStrike">
              <a:solidFill>
                <a:schemeClr val="dk1"/>
              </a:solidFill>
              <a:latin typeface="Calibri"/>
              <a:ea typeface="Calibri"/>
              <a:cs typeface="Calibri"/>
              <a:sym typeface="Calibri"/>
            </a:endParaRPr>
          </a:p>
        </p:txBody>
      </p:sp>
      <p:sp>
        <p:nvSpPr>
          <p:cNvPr id="287" name="Google Shape;287;p18"/>
          <p:cNvSpPr txBox="1"/>
          <p:nvPr/>
        </p:nvSpPr>
        <p:spPr>
          <a:xfrm>
            <a:off x="347472" y="4268592"/>
            <a:ext cx="6309360" cy="120032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Arial"/>
              <a:buNone/>
            </a:pPr>
            <a:r>
              <a:rPr b="0" i="0" lang="en-GB" sz="3600" u="none" cap="none" strike="noStrike">
                <a:solidFill>
                  <a:schemeClr val="dk1"/>
                </a:solidFill>
                <a:latin typeface="Calibri"/>
                <a:ea typeface="Calibri"/>
                <a:cs typeface="Calibri"/>
                <a:sym typeface="Calibri"/>
              </a:rPr>
              <a:t>2. Children are too young for RSE.</a:t>
            </a:r>
            <a:endParaRPr b="0" i="0" sz="3600" u="none" cap="none" strike="noStrike">
              <a:solidFill>
                <a:schemeClr val="dk1"/>
              </a:solidFill>
              <a:latin typeface="Calibri"/>
              <a:ea typeface="Calibri"/>
              <a:cs typeface="Calibri"/>
              <a:sym typeface="Calibri"/>
            </a:endParaRPr>
          </a:p>
        </p:txBody>
      </p:sp>
      <p:sp>
        <p:nvSpPr>
          <p:cNvPr id="288" name="Google Shape;288;p18"/>
          <p:cNvSpPr txBox="1"/>
          <p:nvPr/>
        </p:nvSpPr>
        <p:spPr>
          <a:xfrm>
            <a:off x="6594348" y="2001699"/>
            <a:ext cx="5230859" cy="286228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Arial"/>
              <a:buNone/>
            </a:pPr>
            <a:r>
              <a:rPr b="0" i="0" lang="en-GB" sz="3600" u="none" cap="none" strike="noStrike">
                <a:solidFill>
                  <a:schemeClr val="dk1"/>
                </a:solidFill>
                <a:latin typeface="Calibri"/>
                <a:ea typeface="Calibri"/>
                <a:cs typeface="Calibri"/>
                <a:sym typeface="Calibri"/>
              </a:rPr>
              <a:t>3. RSE will mean children are more likely to start having sex and relationships earlier, as it is encouraged. </a:t>
            </a:r>
            <a:endParaRPr b="0" i="0" sz="3600" u="none" cap="none" strike="noStrike">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sp>
        <p:nvSpPr>
          <p:cNvPr id="294" name="Google Shape;294;p19"/>
          <p:cNvSpPr txBox="1"/>
          <p:nvPr>
            <p:ph type="title"/>
          </p:nvPr>
        </p:nvSpPr>
        <p:spPr>
          <a:xfrm>
            <a:off x="996696" y="163902"/>
            <a:ext cx="11195304" cy="1150213"/>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6600"/>
              <a:buFont typeface="Arial"/>
              <a:buNone/>
            </a:pPr>
            <a:r>
              <a:rPr lang="en-GB" sz="4000">
                <a:solidFill>
                  <a:schemeClr val="dk1"/>
                </a:solidFill>
                <a:latin typeface="Arial"/>
                <a:ea typeface="Arial"/>
                <a:cs typeface="Arial"/>
                <a:sym typeface="Arial"/>
              </a:rPr>
              <a:t>Misconceptions about RSE</a:t>
            </a:r>
            <a:endParaRPr sz="4000">
              <a:solidFill>
                <a:schemeClr val="dk1"/>
              </a:solidFill>
              <a:latin typeface="Arial"/>
              <a:ea typeface="Arial"/>
              <a:cs typeface="Arial"/>
              <a:sym typeface="Arial"/>
            </a:endParaRPr>
          </a:p>
        </p:txBody>
      </p:sp>
      <p:sp>
        <p:nvSpPr>
          <p:cNvPr id="295" name="Google Shape;295;p19"/>
          <p:cNvSpPr txBox="1"/>
          <p:nvPr/>
        </p:nvSpPr>
        <p:spPr>
          <a:xfrm>
            <a:off x="425563" y="1647485"/>
            <a:ext cx="11399644" cy="501671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GB" sz="3200" u="none" cap="none" strike="noStrike">
                <a:solidFill>
                  <a:schemeClr val="dk1"/>
                </a:solidFill>
                <a:latin typeface="Calibri"/>
                <a:ea typeface="Calibri"/>
                <a:cs typeface="Calibri"/>
                <a:sym typeface="Calibri"/>
              </a:rPr>
              <a:t>1. It is teaching our young children how to have sex. </a:t>
            </a:r>
            <a:endParaRPr b="0" i="0" sz="3200" u="none" cap="none" strike="noStrike">
              <a:solidFill>
                <a:schemeClr val="dk1"/>
              </a:solidFill>
              <a:latin typeface="Calibri"/>
              <a:ea typeface="Calibri"/>
              <a:cs typeface="Calibri"/>
              <a:sym typeface="Calibri"/>
            </a:endParaRPr>
          </a:p>
          <a:p>
            <a:pPr indent="-285750" lvl="0" marL="514350" marR="0" rtl="0" algn="l">
              <a:lnSpc>
                <a:spcPct val="100000"/>
              </a:lnSpc>
              <a:spcBef>
                <a:spcPts val="0"/>
              </a:spcBef>
              <a:spcAft>
                <a:spcPts val="0"/>
              </a:spcAft>
              <a:buClr>
                <a:schemeClr val="lt1"/>
              </a:buClr>
              <a:buSzPts val="3600"/>
              <a:buFont typeface="Arial"/>
              <a:buNone/>
            </a:pPr>
            <a:r>
              <a:t/>
            </a:r>
            <a:endParaRPr b="0" i="0" sz="3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None/>
            </a:pPr>
            <a:r>
              <a:rPr b="0" i="0" lang="en-GB" sz="3200" u="none" cap="none" strike="noStrike">
                <a:solidFill>
                  <a:schemeClr val="dk1"/>
                </a:solidFill>
                <a:latin typeface="Calibri"/>
                <a:ea typeface="Calibri"/>
                <a:cs typeface="Calibri"/>
                <a:sym typeface="Calibri"/>
              </a:rPr>
              <a:t>Incorrect: </a:t>
            </a:r>
            <a:endParaRPr b="0" i="0" sz="32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3600"/>
              <a:buFont typeface="Arial"/>
              <a:buNone/>
            </a:pPr>
            <a:r>
              <a:rPr b="0" i="0" lang="en-GB" sz="3200" u="none" cap="none" strike="noStrike">
                <a:solidFill>
                  <a:schemeClr val="dk1"/>
                </a:solidFill>
                <a:latin typeface="Calibri"/>
                <a:ea typeface="Calibri"/>
                <a:cs typeface="Calibri"/>
                <a:sym typeface="Calibri"/>
              </a:rPr>
              <a:t>Sex Education – the curriculum is based on science. Children learn the biological reasons for reproduction and the scientific terms for their body parts.  </a:t>
            </a:r>
            <a:endParaRPr b="0" i="0" sz="32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3600"/>
              <a:buFont typeface="Arial"/>
              <a:buNone/>
            </a:pPr>
            <a:r>
              <a:rPr b="0" i="0" lang="en-GB" sz="3200" u="none" cap="none" strike="noStrike">
                <a:solidFill>
                  <a:schemeClr val="dk1"/>
                </a:solidFill>
                <a:latin typeface="Calibri"/>
                <a:ea typeface="Calibri"/>
                <a:cs typeface="Calibri"/>
                <a:sym typeface="Calibri"/>
              </a:rPr>
              <a:t>Relationships Education – this part of the curriculum focuses on equality and respect for all types of families and relationships. It is in line with the law of the U.K which recognises all relationships and all families. </a:t>
            </a:r>
            <a:endParaRPr b="0" i="0" sz="3200" u="none" cap="none" strike="noStrike">
              <a:solidFill>
                <a:schemeClr val="dk1"/>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20"/>
          <p:cNvSpPr txBox="1"/>
          <p:nvPr>
            <p:ph type="title"/>
          </p:nvPr>
        </p:nvSpPr>
        <p:spPr>
          <a:xfrm>
            <a:off x="996696" y="163902"/>
            <a:ext cx="11195304" cy="1150213"/>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6600"/>
              <a:buFont typeface="Arial"/>
              <a:buNone/>
            </a:pPr>
            <a:r>
              <a:rPr lang="en-GB" sz="4000">
                <a:solidFill>
                  <a:schemeClr val="dk1"/>
                </a:solidFill>
                <a:latin typeface="Arial"/>
                <a:ea typeface="Arial"/>
                <a:cs typeface="Arial"/>
                <a:sym typeface="Arial"/>
              </a:rPr>
              <a:t>Misconceptions about RSE</a:t>
            </a:r>
            <a:endParaRPr sz="4000">
              <a:solidFill>
                <a:schemeClr val="dk1"/>
              </a:solidFill>
              <a:latin typeface="Arial"/>
              <a:ea typeface="Arial"/>
              <a:cs typeface="Arial"/>
              <a:sym typeface="Arial"/>
            </a:endParaRPr>
          </a:p>
        </p:txBody>
      </p:sp>
      <p:sp>
        <p:nvSpPr>
          <p:cNvPr id="302" name="Google Shape;302;p20"/>
          <p:cNvSpPr txBox="1"/>
          <p:nvPr/>
        </p:nvSpPr>
        <p:spPr>
          <a:xfrm>
            <a:off x="996696" y="1478017"/>
            <a:ext cx="10945500" cy="4032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Arial"/>
              <a:buNone/>
            </a:pPr>
            <a:r>
              <a:rPr b="0" i="0" lang="en-GB" sz="3200" u="none" cap="none" strike="noStrike">
                <a:solidFill>
                  <a:schemeClr val="dk1"/>
                </a:solidFill>
                <a:latin typeface="Calibri"/>
                <a:ea typeface="Calibri"/>
                <a:cs typeface="Calibri"/>
                <a:sym typeface="Calibri"/>
              </a:rPr>
              <a:t>2. Children are too young for RSE. </a:t>
            </a:r>
            <a:endParaRPr b="0" i="0" sz="3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3600"/>
              <a:buFont typeface="Arial"/>
              <a:buNone/>
            </a:pPr>
            <a:r>
              <a:t/>
            </a:r>
            <a:endParaRPr b="0" i="0" sz="3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3600"/>
              <a:buFont typeface="Arial"/>
              <a:buNone/>
            </a:pPr>
            <a:r>
              <a:rPr b="0" i="0" lang="en-GB" sz="3200" u="none" cap="none" strike="noStrike">
                <a:solidFill>
                  <a:schemeClr val="dk1"/>
                </a:solidFill>
                <a:latin typeface="Calibri"/>
                <a:ea typeface="Calibri"/>
                <a:cs typeface="Calibri"/>
                <a:sym typeface="Calibri"/>
              </a:rPr>
              <a:t>Incorrect:</a:t>
            </a:r>
            <a:endParaRPr b="0" i="0" sz="3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3600"/>
              <a:buFont typeface="Arial"/>
              <a:buNone/>
            </a:pPr>
            <a:r>
              <a:rPr b="0" i="0" lang="en-GB" sz="3200" u="none" cap="none" strike="noStrike">
                <a:solidFill>
                  <a:schemeClr val="dk1"/>
                </a:solidFill>
                <a:latin typeface="Calibri"/>
                <a:ea typeface="Calibri"/>
                <a:cs typeface="Calibri"/>
                <a:sym typeface="Calibri"/>
              </a:rPr>
              <a:t>The curriculum we use as a school</a:t>
            </a:r>
            <a:r>
              <a:rPr lang="en-GB" sz="3200">
                <a:solidFill>
                  <a:schemeClr val="dk1"/>
                </a:solidFill>
                <a:latin typeface="Calibri"/>
                <a:ea typeface="Calibri"/>
                <a:cs typeface="Calibri"/>
                <a:sym typeface="Calibri"/>
              </a:rPr>
              <a:t> is based on the PSHE Association Programme of Learning and </a:t>
            </a:r>
            <a:r>
              <a:rPr b="0" i="0" lang="en-GB" sz="3200" u="none" cap="none" strike="noStrike">
                <a:solidFill>
                  <a:schemeClr val="dk1"/>
                </a:solidFill>
                <a:latin typeface="Calibri"/>
                <a:ea typeface="Calibri"/>
                <a:cs typeface="Calibri"/>
                <a:sym typeface="Calibri"/>
              </a:rPr>
              <a:t>has been designed with the age of the children in mind. No content is taught too early for children to understand. It is important that RSE is normalised from an early age, and that it is seen as a scientific part of life. </a:t>
            </a:r>
            <a:endParaRPr b="0" i="0" sz="3200" u="none" cap="none" strike="noStrike">
              <a:solidFill>
                <a:schemeClr val="dk1"/>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21"/>
          <p:cNvSpPr txBox="1"/>
          <p:nvPr>
            <p:ph type="title"/>
          </p:nvPr>
        </p:nvSpPr>
        <p:spPr>
          <a:xfrm>
            <a:off x="996696" y="163902"/>
            <a:ext cx="11195304" cy="1150213"/>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6600"/>
              <a:buFont typeface="Arial"/>
              <a:buNone/>
            </a:pPr>
            <a:r>
              <a:rPr lang="en-GB" sz="4000">
                <a:solidFill>
                  <a:schemeClr val="dk1"/>
                </a:solidFill>
                <a:latin typeface="Arial"/>
                <a:ea typeface="Arial"/>
                <a:cs typeface="Arial"/>
                <a:sym typeface="Arial"/>
              </a:rPr>
              <a:t>Misconceptions about RSE</a:t>
            </a:r>
            <a:endParaRPr sz="4000">
              <a:solidFill>
                <a:schemeClr val="dk1"/>
              </a:solidFill>
              <a:latin typeface="Arial"/>
              <a:ea typeface="Arial"/>
              <a:cs typeface="Arial"/>
              <a:sym typeface="Arial"/>
            </a:endParaRPr>
          </a:p>
        </p:txBody>
      </p:sp>
      <p:sp>
        <p:nvSpPr>
          <p:cNvPr id="309" name="Google Shape;309;p21"/>
          <p:cNvSpPr txBox="1"/>
          <p:nvPr/>
        </p:nvSpPr>
        <p:spPr>
          <a:xfrm>
            <a:off x="418473" y="1478017"/>
            <a:ext cx="11112266" cy="501671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Arial"/>
              <a:buNone/>
            </a:pPr>
            <a:r>
              <a:rPr b="0" i="0" lang="en-GB" sz="3200" u="none" cap="none" strike="noStrike">
                <a:solidFill>
                  <a:schemeClr val="dk1"/>
                </a:solidFill>
                <a:latin typeface="Calibri"/>
                <a:ea typeface="Calibri"/>
                <a:cs typeface="Calibri"/>
                <a:sym typeface="Calibri"/>
              </a:rPr>
              <a:t>3. RSE will mean children are more likely to start having sex and relationships earlier, as it is encouraged. </a:t>
            </a:r>
            <a:endParaRPr b="0" i="0" sz="3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3600"/>
              <a:buFont typeface="Arial"/>
              <a:buNone/>
            </a:pPr>
            <a:r>
              <a:t/>
            </a:r>
            <a:endParaRPr b="0" i="0" sz="3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3600"/>
              <a:buFont typeface="Arial"/>
              <a:buNone/>
            </a:pPr>
            <a:r>
              <a:rPr b="0" i="0" lang="en-GB" sz="3200" u="none" cap="none" strike="noStrike">
                <a:solidFill>
                  <a:schemeClr val="dk1"/>
                </a:solidFill>
                <a:latin typeface="Calibri"/>
                <a:ea typeface="Calibri"/>
                <a:cs typeface="Calibri"/>
                <a:sym typeface="Calibri"/>
              </a:rPr>
              <a:t>Incorrect:</a:t>
            </a:r>
            <a:endParaRPr b="0" i="0" sz="32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3600"/>
              <a:buFont typeface="Arial"/>
              <a:buNone/>
            </a:pPr>
            <a:r>
              <a:rPr b="0" i="0" lang="en-GB" sz="3200" u="none" cap="none" strike="noStrike">
                <a:solidFill>
                  <a:schemeClr val="dk1"/>
                </a:solidFill>
                <a:latin typeface="Calibri"/>
                <a:ea typeface="Calibri"/>
                <a:cs typeface="Calibri"/>
                <a:sym typeface="Calibri"/>
              </a:rPr>
              <a:t>Research shows that as children get older, they are more likely to delay relationships and sexual experiences because they have been taught the right information to make safe and responsible decisions. RSE is a safeguarding issue. Children are more likely to report abuse, more likely to engage in safe relationships and make safer decisions with effective RSE. </a:t>
            </a:r>
            <a:endParaRPr b="0" i="0" sz="3200" u="none" cap="none" strike="noStrike">
              <a:solidFill>
                <a:schemeClr val="dk1"/>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sp>
        <p:nvSpPr>
          <p:cNvPr id="315" name="Google Shape;315;p22"/>
          <p:cNvSpPr txBox="1"/>
          <p:nvPr>
            <p:ph type="title"/>
          </p:nvPr>
        </p:nvSpPr>
        <p:spPr>
          <a:xfrm>
            <a:off x="811306" y="-255622"/>
            <a:ext cx="10515600" cy="6170146"/>
          </a:xfrm>
          <a:prstGeom prst="rect">
            <a:avLst/>
          </a:prstGeom>
          <a:noFill/>
          <a:ln>
            <a:noFill/>
          </a:ln>
        </p:spPr>
        <p:txBody>
          <a:bodyPr anchorCtr="0" anchor="ctr" bIns="45700" lIns="91425" spcFirstLastPara="1" rIns="91425" wrap="square" tIns="45700">
            <a:normAutofit fontScale="90000"/>
          </a:bodyPr>
          <a:lstStyle/>
          <a:p>
            <a:pPr indent="-857250" lvl="0" marL="857250" rtl="0" algn="l">
              <a:lnSpc>
                <a:spcPct val="90000"/>
              </a:lnSpc>
              <a:spcBef>
                <a:spcPts val="0"/>
              </a:spcBef>
              <a:spcAft>
                <a:spcPts val="0"/>
              </a:spcAft>
              <a:buClr>
                <a:schemeClr val="lt1"/>
              </a:buClr>
              <a:buSzPct val="100000"/>
              <a:buFont typeface="Arial"/>
              <a:buChar char="•"/>
            </a:pPr>
            <a:br>
              <a:rPr lang="en-GB" sz="6600">
                <a:solidFill>
                  <a:schemeClr val="lt1"/>
                </a:solidFill>
              </a:rPr>
            </a:br>
            <a:r>
              <a:rPr lang="en-GB" sz="6000">
                <a:solidFill>
                  <a:schemeClr val="dk1"/>
                </a:solidFill>
              </a:rPr>
              <a:t>Next steps…</a:t>
            </a:r>
            <a:br>
              <a:rPr lang="en-GB" sz="6000">
                <a:solidFill>
                  <a:schemeClr val="lt1"/>
                </a:solidFill>
              </a:rPr>
            </a:br>
            <a:br>
              <a:rPr lang="en-GB" sz="6000">
                <a:solidFill>
                  <a:schemeClr val="lt1"/>
                </a:solidFill>
              </a:rPr>
            </a:br>
            <a:r>
              <a:rPr lang="en-GB">
                <a:solidFill>
                  <a:schemeClr val="dk1"/>
                </a:solidFill>
              </a:rPr>
              <a:t>This PowerPoint will be published on to the website. </a:t>
            </a:r>
            <a:br>
              <a:rPr lang="en-GB">
                <a:solidFill>
                  <a:schemeClr val="dk1"/>
                </a:solidFill>
              </a:rPr>
            </a:br>
            <a:br>
              <a:rPr lang="en-GB">
                <a:solidFill>
                  <a:schemeClr val="dk1"/>
                </a:solidFill>
              </a:rPr>
            </a:br>
            <a:r>
              <a:rPr lang="en-GB">
                <a:solidFill>
                  <a:schemeClr val="dk1"/>
                </a:solidFill>
              </a:rPr>
              <a:t>The school, once we have carried out both consultations, will write the new RSE policy. </a:t>
            </a:r>
            <a:br>
              <a:rPr lang="en-GB">
                <a:solidFill>
                  <a:schemeClr val="dk1"/>
                </a:solidFill>
              </a:rPr>
            </a:br>
            <a:br>
              <a:rPr lang="en-GB">
                <a:solidFill>
                  <a:schemeClr val="dk1"/>
                </a:solidFill>
              </a:rPr>
            </a:br>
            <a:r>
              <a:rPr lang="en-GB">
                <a:solidFill>
                  <a:schemeClr val="dk1"/>
                </a:solidFill>
              </a:rPr>
              <a:t>RSE teaching will start from Monday 17</a:t>
            </a:r>
            <a:r>
              <a:rPr baseline="30000" lang="en-GB">
                <a:solidFill>
                  <a:schemeClr val="dk1"/>
                </a:solidFill>
              </a:rPr>
              <a:t>th</a:t>
            </a:r>
            <a:r>
              <a:rPr lang="en-GB">
                <a:solidFill>
                  <a:schemeClr val="dk1"/>
                </a:solidFill>
              </a:rPr>
              <a:t> June). </a:t>
            </a:r>
            <a:endParaRPr sz="6000">
              <a:solidFill>
                <a:schemeClr val="dk1"/>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sp>
        <p:nvSpPr>
          <p:cNvPr id="321" name="Google Shape;321;p2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pic>
        <p:nvPicPr>
          <p:cNvPr id="322" name="Google Shape;322;p23"/>
          <p:cNvPicPr preferRelativeResize="0"/>
          <p:nvPr>
            <p:ph idx="1" type="body"/>
          </p:nvPr>
        </p:nvPicPr>
        <p:blipFill rotWithShape="1">
          <a:blip r:embed="rId3">
            <a:alphaModFix/>
          </a:blip>
          <a:srcRect b="0" l="0" r="0" t="0"/>
          <a:stretch/>
        </p:blipFill>
        <p:spPr>
          <a:xfrm>
            <a:off x="-851" y="-24052"/>
            <a:ext cx="12192852" cy="6882052"/>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sp>
        <p:nvSpPr>
          <p:cNvPr id="328" name="Google Shape;328;p24"/>
          <p:cNvSpPr txBox="1"/>
          <p:nvPr>
            <p:ph type="title"/>
          </p:nvPr>
        </p:nvSpPr>
        <p:spPr>
          <a:xfrm>
            <a:off x="264695" y="3248527"/>
            <a:ext cx="5630779" cy="64970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Arial"/>
              <a:buNone/>
            </a:pPr>
            <a:r>
              <a:rPr lang="en-GB" sz="3600" u="sng">
                <a:solidFill>
                  <a:schemeClr val="hlink"/>
                </a:solidFill>
                <a:latin typeface="Arial"/>
                <a:ea typeface="Arial"/>
                <a:cs typeface="Arial"/>
                <a:sym typeface="Arial"/>
                <a:hlinkClick r:id="rId3"/>
              </a:rPr>
              <a:t>BBC Teach- The Big Talk</a:t>
            </a:r>
            <a:endParaRPr sz="3600">
              <a:latin typeface="Arial"/>
              <a:ea typeface="Arial"/>
              <a:cs typeface="Arial"/>
              <a:sym typeface="Arial"/>
            </a:endParaRPr>
          </a:p>
        </p:txBody>
      </p:sp>
      <p:pic>
        <p:nvPicPr>
          <p:cNvPr id="329" name="Google Shape;329;p24"/>
          <p:cNvPicPr preferRelativeResize="0"/>
          <p:nvPr/>
        </p:nvPicPr>
        <p:blipFill rotWithShape="1">
          <a:blip r:embed="rId4">
            <a:alphaModFix/>
          </a:blip>
          <a:srcRect b="0" l="0" r="0" t="0"/>
          <a:stretch/>
        </p:blipFill>
        <p:spPr>
          <a:xfrm>
            <a:off x="264695" y="433137"/>
            <a:ext cx="5630779" cy="2815390"/>
          </a:xfrm>
          <a:prstGeom prst="rect">
            <a:avLst/>
          </a:prstGeom>
          <a:noFill/>
          <a:ln>
            <a:noFill/>
          </a:ln>
        </p:spPr>
      </p:pic>
      <p:pic>
        <p:nvPicPr>
          <p:cNvPr id="330" name="Google Shape;330;p24"/>
          <p:cNvPicPr preferRelativeResize="0"/>
          <p:nvPr/>
        </p:nvPicPr>
        <p:blipFill rotWithShape="1">
          <a:blip r:embed="rId5">
            <a:alphaModFix/>
          </a:blip>
          <a:srcRect b="0" l="0" r="0" t="0"/>
          <a:stretch/>
        </p:blipFill>
        <p:spPr>
          <a:xfrm>
            <a:off x="6629398" y="837892"/>
            <a:ext cx="3537286" cy="2174776"/>
          </a:xfrm>
          <a:prstGeom prst="rect">
            <a:avLst/>
          </a:prstGeom>
          <a:noFill/>
          <a:ln>
            <a:noFill/>
          </a:ln>
        </p:spPr>
      </p:pic>
      <p:sp>
        <p:nvSpPr>
          <p:cNvPr id="331" name="Google Shape;331;p24"/>
          <p:cNvSpPr txBox="1"/>
          <p:nvPr/>
        </p:nvSpPr>
        <p:spPr>
          <a:xfrm>
            <a:off x="6930189" y="3012668"/>
            <a:ext cx="4451684"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0" i="0" lang="en-GB" sz="3200" u="sng" cap="none" strike="noStrike">
                <a:solidFill>
                  <a:schemeClr val="dk1"/>
                </a:solidFill>
                <a:latin typeface="Arial"/>
                <a:ea typeface="Arial"/>
                <a:cs typeface="Arial"/>
                <a:sym typeface="Arial"/>
                <a:hlinkClick r:id="rId6">
                  <a:extLst>
                    <a:ext uri="{A12FA001-AC4F-418D-AE19-62706E023703}">
                      <ahyp:hlinkClr val="tx"/>
                    </a:ext>
                  </a:extLst>
                </a:hlinkClick>
              </a:rPr>
              <a:t>Amaze Junior </a:t>
            </a:r>
            <a:endParaRPr b="0" i="0" sz="3200" u="none" cap="none" strike="noStrike">
              <a:solidFill>
                <a:schemeClr val="dk1"/>
              </a:solidFill>
              <a:latin typeface="Arial"/>
              <a:ea typeface="Arial"/>
              <a:cs typeface="Arial"/>
              <a:sym typeface="Arial"/>
            </a:endParaRPr>
          </a:p>
        </p:txBody>
      </p:sp>
      <p:pic>
        <p:nvPicPr>
          <p:cNvPr id="332" name="Google Shape;332;p24"/>
          <p:cNvPicPr preferRelativeResize="0"/>
          <p:nvPr/>
        </p:nvPicPr>
        <p:blipFill rotWithShape="1">
          <a:blip r:embed="rId7">
            <a:alphaModFix/>
          </a:blip>
          <a:srcRect b="0" l="0" r="0" t="0"/>
          <a:stretch/>
        </p:blipFill>
        <p:spPr>
          <a:xfrm>
            <a:off x="0" y="4101989"/>
            <a:ext cx="3850105" cy="1961928"/>
          </a:xfrm>
          <a:prstGeom prst="rect">
            <a:avLst/>
          </a:prstGeom>
          <a:noFill/>
          <a:ln>
            <a:noFill/>
          </a:ln>
        </p:spPr>
      </p:pic>
      <p:sp>
        <p:nvSpPr>
          <p:cNvPr id="333" name="Google Shape;333;p24"/>
          <p:cNvSpPr txBox="1"/>
          <p:nvPr/>
        </p:nvSpPr>
        <p:spPr>
          <a:xfrm>
            <a:off x="264695" y="6015791"/>
            <a:ext cx="4451684"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0" i="0" lang="en-GB" sz="3200" u="sng" cap="none" strike="noStrike">
                <a:solidFill>
                  <a:schemeClr val="dk1"/>
                </a:solidFill>
                <a:latin typeface="Arial"/>
                <a:ea typeface="Arial"/>
                <a:cs typeface="Arial"/>
                <a:sym typeface="Arial"/>
                <a:hlinkClick r:id="rId8">
                  <a:extLst>
                    <a:ext uri="{A12FA001-AC4F-418D-AE19-62706E023703}">
                      <ahyp:hlinkClr val="tx"/>
                    </a:ext>
                  </a:extLst>
                </a:hlinkClick>
              </a:rPr>
              <a:t>Sarah Sproule </a:t>
            </a:r>
            <a:endParaRPr b="0" i="0" sz="3200" u="none" cap="none" strike="noStrike">
              <a:solidFill>
                <a:schemeClr val="dk1"/>
              </a:solidFill>
              <a:latin typeface="Arial"/>
              <a:ea typeface="Arial"/>
              <a:cs typeface="Arial"/>
              <a:sym typeface="Arial"/>
            </a:endParaRPr>
          </a:p>
        </p:txBody>
      </p:sp>
      <p:pic>
        <p:nvPicPr>
          <p:cNvPr id="334" name="Google Shape;334;p24"/>
          <p:cNvPicPr preferRelativeResize="0"/>
          <p:nvPr/>
        </p:nvPicPr>
        <p:blipFill rotWithShape="1">
          <a:blip r:embed="rId9">
            <a:alphaModFix/>
          </a:blip>
          <a:srcRect b="0" l="0" r="0" t="0"/>
          <a:stretch/>
        </p:blipFill>
        <p:spPr>
          <a:xfrm>
            <a:off x="5715000" y="3898232"/>
            <a:ext cx="4860758" cy="1947065"/>
          </a:xfrm>
          <a:prstGeom prst="rect">
            <a:avLst/>
          </a:prstGeom>
          <a:noFill/>
          <a:ln>
            <a:noFill/>
          </a:ln>
        </p:spPr>
      </p:pic>
      <p:sp>
        <p:nvSpPr>
          <p:cNvPr id="335" name="Google Shape;335;p24"/>
          <p:cNvSpPr txBox="1"/>
          <p:nvPr/>
        </p:nvSpPr>
        <p:spPr>
          <a:xfrm>
            <a:off x="5715000" y="5966066"/>
            <a:ext cx="4451684"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0" i="0" lang="en-GB" sz="3200" u="sng" cap="none" strike="noStrike">
                <a:solidFill>
                  <a:schemeClr val="dk1"/>
                </a:solidFill>
                <a:latin typeface="Arial"/>
                <a:ea typeface="Arial"/>
                <a:cs typeface="Arial"/>
                <a:sym typeface="Arial"/>
                <a:hlinkClick r:id="rId10">
                  <a:extLst>
                    <a:ext uri="{A12FA001-AC4F-418D-AE19-62706E023703}">
                      <ahyp:hlinkClr val="tx"/>
                    </a:ext>
                  </a:extLst>
                </a:hlinkClick>
              </a:rPr>
              <a:t>Outspoken Sex Ed  </a:t>
            </a:r>
            <a:endParaRPr b="0" i="0" sz="3200" u="none" cap="none" strike="noStrike">
              <a:solidFill>
                <a:schemeClr val="dk1"/>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1_Blank Presentation">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2018-10-07T20:14:31Z</dcterms:created>
  <dc:creator>Lisa Handy</dc:creator>
</cp:coreProperties>
</file>